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0" r:id="rId3"/>
    <p:sldId id="303" r:id="rId4"/>
    <p:sldId id="284" r:id="rId5"/>
    <p:sldId id="287" r:id="rId6"/>
    <p:sldId id="288" r:id="rId7"/>
    <p:sldId id="289" r:id="rId8"/>
    <p:sldId id="291" r:id="rId9"/>
    <p:sldId id="290" r:id="rId10"/>
    <p:sldId id="292" r:id="rId11"/>
    <p:sldId id="264" r:id="rId12"/>
    <p:sldId id="293" r:id="rId13"/>
    <p:sldId id="301" r:id="rId14"/>
    <p:sldId id="282" r:id="rId15"/>
    <p:sldId id="283" r:id="rId16"/>
    <p:sldId id="294" r:id="rId17"/>
    <p:sldId id="265" r:id="rId18"/>
    <p:sldId id="258" r:id="rId19"/>
    <p:sldId id="302" r:id="rId20"/>
    <p:sldId id="281" r:id="rId21"/>
    <p:sldId id="266" r:id="rId22"/>
    <p:sldId id="267" r:id="rId23"/>
    <p:sldId id="271" r:id="rId24"/>
    <p:sldId id="295" r:id="rId25"/>
    <p:sldId id="299" r:id="rId26"/>
  </p:sldIdLst>
  <p:sldSz cx="9144000" cy="6858000" type="screen4x3"/>
  <p:notesSz cx="6797675" cy="98742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07" d="100"/>
          <a:sy n="107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kutova\AppData\Local\Microsoft\Windows\INetCache\Content.Outlook\OIWKGMC5\K&#243;pia%20-%20tabu&#318;ky%20na%20grafy%20I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kutova\AppData\Local\Microsoft\Windows\INetCache\Content.Outlook\OIWKGMC5\K&#243;pia%20-%20tabu&#318;ky%20na%20grafy%20I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459935563610097E-2"/>
          <c:y val="0.1838783073024251"/>
          <c:w val="0.72491025427377132"/>
          <c:h val="0.718033777492770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Hárok9!$C$15</c:f>
              <c:strCache>
                <c:ptCount val="1"/>
                <c:pt idx="0">
                  <c:v>áno 2018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7754105636928539E-3"/>
                  <c:y val="-3.0085473325039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B62-454A-BB1A-844B5BE4E6C3}"/>
                </c:ext>
              </c:extLst>
            </c:dLbl>
            <c:dLbl>
              <c:idx val="1"/>
              <c:layout>
                <c:manualLayout>
                  <c:x val="1.8553757169242693E-2"/>
                  <c:y val="-8.2051313671930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62-454A-BB1A-844B5BE4E6C3}"/>
                </c:ext>
              </c:extLst>
            </c:dLbl>
            <c:dLbl>
              <c:idx val="4"/>
              <c:layout>
                <c:manualLayout>
                  <c:x val="1.06524633821571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B62-454A-BB1A-844B5BE4E6C3}"/>
                </c:ext>
              </c:extLst>
            </c:dLbl>
            <c:dLbl>
              <c:idx val="5"/>
              <c:layout>
                <c:manualLayout>
                  <c:x val="-1.4203284509542832E-2"/>
                  <c:y val="-1.3675215147744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62-454A-BB1A-844B5BE4E6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Hárok9!$B$16:$B$21</c:f>
              <c:strCache>
                <c:ptCount val="6"/>
                <c:pt idx="0">
                  <c:v>maďarská</c:v>
                </c:pt>
                <c:pt idx="1">
                  <c:v>rusínska</c:v>
                </c:pt>
                <c:pt idx="2">
                  <c:v>rómska</c:v>
                </c:pt>
                <c:pt idx="3">
                  <c:v>ukrajinská</c:v>
                </c:pt>
                <c:pt idx="4">
                  <c:v>nemecká</c:v>
                </c:pt>
                <c:pt idx="5">
                  <c:v>S P O L U</c:v>
                </c:pt>
              </c:strCache>
            </c:strRef>
          </c:cat>
          <c:val>
            <c:numRef>
              <c:f>Hárok9!$C$16:$C$21</c:f>
              <c:numCache>
                <c:formatCode>0%</c:formatCode>
                <c:ptCount val="6"/>
                <c:pt idx="0">
                  <c:v>0.1</c:v>
                </c:pt>
                <c:pt idx="1">
                  <c:v>0</c:v>
                </c:pt>
                <c:pt idx="2">
                  <c:v>0.02</c:v>
                </c:pt>
                <c:pt idx="3">
                  <c:v>0</c:v>
                </c:pt>
                <c:pt idx="4">
                  <c:v>0</c:v>
                </c:pt>
                <c:pt idx="5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B62-454A-BB1A-844B5BE4E6C3}"/>
            </c:ext>
          </c:extLst>
        </c:ser>
        <c:ser>
          <c:idx val="1"/>
          <c:order val="1"/>
          <c:tx>
            <c:strRef>
              <c:f>Hárok9!$D$15</c:f>
              <c:strCache>
                <c:ptCount val="1"/>
                <c:pt idx="0">
                  <c:v>áno 2016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62-454A-BB1A-844B5BE4E6C3}"/>
                </c:ext>
              </c:extLst>
            </c:dLbl>
            <c:dLbl>
              <c:idx val="2"/>
              <c:layout>
                <c:manualLayout>
                  <c:x val="1.3227513227513187E-2"/>
                  <c:y val="7.8308535630383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60-422D-A834-469F9AB5994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62-454A-BB1A-844B5BE4E6C3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62-454A-BB1A-844B5BE4E6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Hárok9!$B$16:$B$21</c:f>
              <c:strCache>
                <c:ptCount val="6"/>
                <c:pt idx="0">
                  <c:v>maďarská</c:v>
                </c:pt>
                <c:pt idx="1">
                  <c:v>rusínska</c:v>
                </c:pt>
                <c:pt idx="2">
                  <c:v>rómska</c:v>
                </c:pt>
                <c:pt idx="3">
                  <c:v>ukrajinská</c:v>
                </c:pt>
                <c:pt idx="4">
                  <c:v>nemecká</c:v>
                </c:pt>
                <c:pt idx="5">
                  <c:v>S P O L U</c:v>
                </c:pt>
              </c:strCache>
            </c:strRef>
          </c:cat>
          <c:val>
            <c:numRef>
              <c:f>Hárok9!$D$16:$D$21</c:f>
              <c:numCache>
                <c:formatCode>0%</c:formatCode>
                <c:ptCount val="6"/>
                <c:pt idx="0">
                  <c:v>0.09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B62-454A-BB1A-844B5BE4E6C3}"/>
            </c:ext>
          </c:extLst>
        </c:ser>
        <c:ser>
          <c:idx val="2"/>
          <c:order val="2"/>
          <c:tx>
            <c:strRef>
              <c:f>Hárok9!$E$15</c:f>
              <c:strCache>
                <c:ptCount val="1"/>
                <c:pt idx="0">
                  <c:v>nie 2018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Hárok9!$B$16:$B$21</c:f>
              <c:strCache>
                <c:ptCount val="6"/>
                <c:pt idx="0">
                  <c:v>maďarská</c:v>
                </c:pt>
                <c:pt idx="1">
                  <c:v>rusínska</c:v>
                </c:pt>
                <c:pt idx="2">
                  <c:v>rómska</c:v>
                </c:pt>
                <c:pt idx="3">
                  <c:v>ukrajinská</c:v>
                </c:pt>
                <c:pt idx="4">
                  <c:v>nemecká</c:v>
                </c:pt>
                <c:pt idx="5">
                  <c:v>S P O L U</c:v>
                </c:pt>
              </c:strCache>
            </c:strRef>
          </c:cat>
          <c:val>
            <c:numRef>
              <c:f>Hárok9!$E$16:$E$21</c:f>
              <c:numCache>
                <c:formatCode>0%</c:formatCode>
                <c:ptCount val="6"/>
                <c:pt idx="0">
                  <c:v>0.88</c:v>
                </c:pt>
                <c:pt idx="1">
                  <c:v>0.94</c:v>
                </c:pt>
                <c:pt idx="2">
                  <c:v>0.94</c:v>
                </c:pt>
                <c:pt idx="3">
                  <c:v>0.94</c:v>
                </c:pt>
                <c:pt idx="4">
                  <c:v>1</c:v>
                </c:pt>
                <c:pt idx="5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B62-454A-BB1A-844B5BE4E6C3}"/>
            </c:ext>
          </c:extLst>
        </c:ser>
        <c:ser>
          <c:idx val="3"/>
          <c:order val="3"/>
          <c:tx>
            <c:strRef>
              <c:f>Hárok9!$F$15</c:f>
              <c:strCache>
                <c:ptCount val="1"/>
                <c:pt idx="0">
                  <c:v>nie 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304926764314232E-2"/>
                  <c:y val="-1.3675215147745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B62-454A-BB1A-844B5BE4E6C3}"/>
                </c:ext>
              </c:extLst>
            </c:dLbl>
            <c:dLbl>
              <c:idx val="1"/>
              <c:layout>
                <c:manualLayout>
                  <c:x val="1.7754105636928572E-2"/>
                  <c:y val="-2.7350430295490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B62-454A-BB1A-844B5BE4E6C3}"/>
                </c:ext>
              </c:extLst>
            </c:dLbl>
            <c:dLbl>
              <c:idx val="2"/>
              <c:layout>
                <c:manualLayout>
                  <c:x val="3.1410830590620616E-2"/>
                  <c:y val="7.4565757588837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B62-454A-BB1A-844B5BE4E6C3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62-454A-BB1A-844B5BE4E6C3}"/>
                </c:ext>
              </c:extLst>
            </c:dLbl>
            <c:dLbl>
              <c:idx val="5"/>
              <c:layout>
                <c:manualLayout>
                  <c:x val="2.1304926764314249E-2"/>
                  <c:y val="-8.2051290886470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B62-454A-BB1A-844B5BE4E6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Hárok9!$B$16:$B$21</c:f>
              <c:strCache>
                <c:ptCount val="6"/>
                <c:pt idx="0">
                  <c:v>maďarská</c:v>
                </c:pt>
                <c:pt idx="1">
                  <c:v>rusínska</c:v>
                </c:pt>
                <c:pt idx="2">
                  <c:v>rómska</c:v>
                </c:pt>
                <c:pt idx="3">
                  <c:v>ukrajinská</c:v>
                </c:pt>
                <c:pt idx="4">
                  <c:v>nemecká</c:v>
                </c:pt>
                <c:pt idx="5">
                  <c:v>S P O L U</c:v>
                </c:pt>
              </c:strCache>
            </c:strRef>
          </c:cat>
          <c:val>
            <c:numRef>
              <c:f>Hárok9!$F$16:$F$21</c:f>
              <c:numCache>
                <c:formatCode>0%</c:formatCode>
                <c:ptCount val="6"/>
                <c:pt idx="0">
                  <c:v>0.89</c:v>
                </c:pt>
                <c:pt idx="1">
                  <c:v>0.92</c:v>
                </c:pt>
                <c:pt idx="2">
                  <c:v>0.93</c:v>
                </c:pt>
                <c:pt idx="3">
                  <c:v>1</c:v>
                </c:pt>
                <c:pt idx="4">
                  <c:v>1</c:v>
                </c:pt>
                <c:pt idx="5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B62-454A-BB1A-844B5BE4E6C3}"/>
            </c:ext>
          </c:extLst>
        </c:ser>
        <c:ser>
          <c:idx val="4"/>
          <c:order val="4"/>
          <c:tx>
            <c:strRef>
              <c:f>Hárok9!$G$15</c:f>
              <c:strCache>
                <c:ptCount val="1"/>
                <c:pt idx="0">
                  <c:v>neodpovedal 2018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1.5432098765432098E-2"/>
                  <c:y val="3.9154267815190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B60-422D-A834-469F9AB59949}"/>
                </c:ext>
              </c:extLst>
            </c:dLbl>
            <c:dLbl>
              <c:idx val="4"/>
              <c:layout>
                <c:manualLayout>
                  <c:x val="1.59786950732356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B62-454A-BB1A-844B5BE4E6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Hárok9!$B$16:$B$21</c:f>
              <c:strCache>
                <c:ptCount val="6"/>
                <c:pt idx="0">
                  <c:v>maďarská</c:v>
                </c:pt>
                <c:pt idx="1">
                  <c:v>rusínska</c:v>
                </c:pt>
                <c:pt idx="2">
                  <c:v>rómska</c:v>
                </c:pt>
                <c:pt idx="3">
                  <c:v>ukrajinská</c:v>
                </c:pt>
                <c:pt idx="4">
                  <c:v>nemecká</c:v>
                </c:pt>
                <c:pt idx="5">
                  <c:v>S P O L U</c:v>
                </c:pt>
              </c:strCache>
            </c:strRef>
          </c:cat>
          <c:val>
            <c:numRef>
              <c:f>Hárok9!$G$16:$G$21</c:f>
              <c:numCache>
                <c:formatCode>0%</c:formatCode>
                <c:ptCount val="6"/>
                <c:pt idx="0">
                  <c:v>0.02</c:v>
                </c:pt>
                <c:pt idx="1">
                  <c:v>0.06</c:v>
                </c:pt>
                <c:pt idx="2">
                  <c:v>0.04</c:v>
                </c:pt>
                <c:pt idx="3">
                  <c:v>0.06</c:v>
                </c:pt>
                <c:pt idx="4">
                  <c:v>0</c:v>
                </c:pt>
                <c:pt idx="5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B62-454A-BB1A-844B5BE4E6C3}"/>
            </c:ext>
          </c:extLst>
        </c:ser>
        <c:ser>
          <c:idx val="5"/>
          <c:order val="5"/>
          <c:tx>
            <c:strRef>
              <c:f>Hárok9!$H$15</c:f>
              <c:strCache>
                <c:ptCount val="1"/>
                <c:pt idx="0">
                  <c:v>neodpovedal 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7266244497215647E-2"/>
                  <c:y val="-1.435639901922379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B62-454A-BB1A-844B5BE4E6C3}"/>
                </c:ext>
              </c:extLst>
            </c:dLbl>
            <c:dLbl>
              <c:idx val="1"/>
              <c:layout>
                <c:manualLayout>
                  <c:x val="1.769535752475385E-2"/>
                  <c:y val="-3.9154267815191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B62-454A-BB1A-844B5BE4E6C3}"/>
                </c:ext>
              </c:extLst>
            </c:dLbl>
            <c:dLbl>
              <c:idx val="2"/>
              <c:layout>
                <c:manualLayout>
                  <c:x val="1.5432098765432098E-2"/>
                  <c:y val="-1.435639901922379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B60-422D-A834-469F9AB59949}"/>
                </c:ext>
              </c:extLst>
            </c:dLbl>
            <c:dLbl>
              <c:idx val="3"/>
              <c:layout>
                <c:manualLayout>
                  <c:x val="1.7266244497215626E-2"/>
                  <c:y val="-5.8444681493904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B62-454A-BB1A-844B5BE4E6C3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B62-454A-BB1A-844B5BE4E6C3}"/>
                </c:ext>
              </c:extLst>
            </c:dLbl>
            <c:dLbl>
              <c:idx val="5"/>
              <c:layout>
                <c:manualLayout>
                  <c:x val="1.9041717007596274E-2"/>
                  <c:y val="1.1804857595619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6B62-454A-BB1A-844B5BE4E6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Hárok9!$B$16:$B$21</c:f>
              <c:strCache>
                <c:ptCount val="6"/>
                <c:pt idx="0">
                  <c:v>maďarská</c:v>
                </c:pt>
                <c:pt idx="1">
                  <c:v>rusínska</c:v>
                </c:pt>
                <c:pt idx="2">
                  <c:v>rómska</c:v>
                </c:pt>
                <c:pt idx="3">
                  <c:v>ukrajinská</c:v>
                </c:pt>
                <c:pt idx="4">
                  <c:v>nemecká</c:v>
                </c:pt>
                <c:pt idx="5">
                  <c:v>S P O L U</c:v>
                </c:pt>
              </c:strCache>
            </c:strRef>
          </c:cat>
          <c:val>
            <c:numRef>
              <c:f>Hárok9!$H$16:$H$21</c:f>
              <c:numCache>
                <c:formatCode>0%</c:formatCode>
                <c:ptCount val="6"/>
                <c:pt idx="0">
                  <c:v>0.02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</c:v>
                </c:pt>
                <c:pt idx="4">
                  <c:v>0</c:v>
                </c:pt>
                <c:pt idx="5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B62-454A-BB1A-844B5BE4E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063936"/>
        <c:axId val="87086208"/>
        <c:axId val="0"/>
      </c:bar3DChart>
      <c:catAx>
        <c:axId val="87063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7086208"/>
        <c:crosses val="autoZero"/>
        <c:auto val="1"/>
        <c:lblAlgn val="ctr"/>
        <c:lblOffset val="100"/>
        <c:noMultiLvlLbl val="0"/>
      </c:catAx>
      <c:valAx>
        <c:axId val="870862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7063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="1" i="0" baseline="0">
          <a:latin typeface="Times New Roman" panose="02020603050405020304" pitchFamily="18" charset="0"/>
        </a:defRPr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Hárok6!$C$16</c:f>
              <c:strCache>
                <c:ptCount val="1"/>
                <c:pt idx="0">
                  <c:v>áno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Hárok6!$B$17:$B$22</c:f>
              <c:strCache>
                <c:ptCount val="6"/>
                <c:pt idx="0">
                  <c:v>maďarská</c:v>
                </c:pt>
                <c:pt idx="1">
                  <c:v>rusínska</c:v>
                </c:pt>
                <c:pt idx="2">
                  <c:v>rómska</c:v>
                </c:pt>
                <c:pt idx="3">
                  <c:v>ukrajinská</c:v>
                </c:pt>
                <c:pt idx="4">
                  <c:v>nemecká</c:v>
                </c:pt>
                <c:pt idx="5">
                  <c:v>S P O L U</c:v>
                </c:pt>
              </c:strCache>
            </c:strRef>
          </c:cat>
          <c:val>
            <c:numRef>
              <c:f>Hárok6!$C$17:$C$22</c:f>
              <c:numCache>
                <c:formatCode>0%</c:formatCode>
                <c:ptCount val="6"/>
                <c:pt idx="0">
                  <c:v>0.35</c:v>
                </c:pt>
                <c:pt idx="1">
                  <c:v>0.06</c:v>
                </c:pt>
                <c:pt idx="2">
                  <c:v>0</c:v>
                </c:pt>
                <c:pt idx="3">
                  <c:v>0.06</c:v>
                </c:pt>
                <c:pt idx="4">
                  <c:v>1</c:v>
                </c:pt>
                <c:pt idx="5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33-4690-8EF3-5B43C1EC65FD}"/>
            </c:ext>
          </c:extLst>
        </c:ser>
        <c:ser>
          <c:idx val="1"/>
          <c:order val="1"/>
          <c:tx>
            <c:strRef>
              <c:f>Hárok6!$D$16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8702176116874279E-2"/>
                  <c:y val="-2.972914902491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33-4690-8EF3-5B43C1EC65F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33-4690-8EF3-5B43C1EC65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Hárok6!$B$17:$B$22</c:f>
              <c:strCache>
                <c:ptCount val="6"/>
                <c:pt idx="0">
                  <c:v>maďarská</c:v>
                </c:pt>
                <c:pt idx="1">
                  <c:v>rusínska</c:v>
                </c:pt>
                <c:pt idx="2">
                  <c:v>rómska</c:v>
                </c:pt>
                <c:pt idx="3">
                  <c:v>ukrajinská</c:v>
                </c:pt>
                <c:pt idx="4">
                  <c:v>nemecká</c:v>
                </c:pt>
                <c:pt idx="5">
                  <c:v>S P O L U</c:v>
                </c:pt>
              </c:strCache>
            </c:strRef>
          </c:cat>
          <c:val>
            <c:numRef>
              <c:f>Hárok6!$D$17:$D$22</c:f>
              <c:numCache>
                <c:formatCode>0%</c:formatCode>
                <c:ptCount val="6"/>
                <c:pt idx="0">
                  <c:v>0.32</c:v>
                </c:pt>
                <c:pt idx="1">
                  <c:v>0.81</c:v>
                </c:pt>
                <c:pt idx="2">
                  <c:v>0.94</c:v>
                </c:pt>
                <c:pt idx="3">
                  <c:v>0.94</c:v>
                </c:pt>
                <c:pt idx="4">
                  <c:v>0</c:v>
                </c:pt>
                <c:pt idx="5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33-4690-8EF3-5B43C1EC65FD}"/>
            </c:ext>
          </c:extLst>
        </c:ser>
        <c:ser>
          <c:idx val="2"/>
          <c:order val="2"/>
          <c:tx>
            <c:strRef>
              <c:f>Hárok6!$E$16</c:f>
              <c:strCache>
                <c:ptCount val="1"/>
                <c:pt idx="0">
                  <c:v>čiastočne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6055944395839407E-2"/>
                  <c:y val="9.630818619582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33-4690-8EF3-5B43C1EC65FD}"/>
                </c:ext>
              </c:extLst>
            </c:dLbl>
            <c:dLbl>
              <c:idx val="1"/>
              <c:layout>
                <c:manualLayout>
                  <c:x val="8.1674310503219872E-3"/>
                  <c:y val="-1.090040799304252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33-4690-8EF3-5B43C1EC65FD}"/>
                </c:ext>
              </c:extLst>
            </c:dLbl>
            <c:dLbl>
              <c:idx val="3"/>
              <c:layout>
                <c:manualLayout>
                  <c:x val="1.8376719863224471E-2"/>
                  <c:y val="-1.090040799304252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33-4690-8EF3-5B43C1EC65FD}"/>
                </c:ext>
              </c:extLst>
            </c:dLbl>
            <c:dLbl>
              <c:idx val="4"/>
              <c:layout>
                <c:manualLayout>
                  <c:x val="6.12557328774149E-3"/>
                  <c:y val="-2.9728728860416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33-4690-8EF3-5B43C1EC65FD}"/>
                </c:ext>
              </c:extLst>
            </c:dLbl>
            <c:dLbl>
              <c:idx val="5"/>
              <c:layout>
                <c:manualLayout>
                  <c:x val="2.24604353883854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33-4690-8EF3-5B43C1EC65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Hárok6!$B$17:$B$22</c:f>
              <c:strCache>
                <c:ptCount val="6"/>
                <c:pt idx="0">
                  <c:v>maďarská</c:v>
                </c:pt>
                <c:pt idx="1">
                  <c:v>rusínska</c:v>
                </c:pt>
                <c:pt idx="2">
                  <c:v>rómska</c:v>
                </c:pt>
                <c:pt idx="3">
                  <c:v>ukrajinská</c:v>
                </c:pt>
                <c:pt idx="4">
                  <c:v>nemecká</c:v>
                </c:pt>
                <c:pt idx="5">
                  <c:v>S P O L U</c:v>
                </c:pt>
              </c:strCache>
            </c:strRef>
          </c:cat>
          <c:val>
            <c:numRef>
              <c:f>Hárok6!$E$17:$E$22</c:f>
              <c:numCache>
                <c:formatCode>0%</c:formatCode>
                <c:ptCount val="6"/>
                <c:pt idx="0">
                  <c:v>0.31</c:v>
                </c:pt>
                <c:pt idx="1">
                  <c:v>0.09</c:v>
                </c:pt>
                <c:pt idx="2">
                  <c:v>0.02</c:v>
                </c:pt>
                <c:pt idx="3">
                  <c:v>0</c:v>
                </c:pt>
                <c:pt idx="4">
                  <c:v>0</c:v>
                </c:pt>
                <c:pt idx="5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733-4690-8EF3-5B43C1EC65FD}"/>
            </c:ext>
          </c:extLst>
        </c:ser>
        <c:ser>
          <c:idx val="3"/>
          <c:order val="3"/>
          <c:tx>
            <c:strRef>
              <c:f>Hárok6!$F$16</c:f>
              <c:strCache>
                <c:ptCount val="1"/>
                <c:pt idx="0">
                  <c:v>neodpovedal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09288812902484E-2"/>
                  <c:y val="2.9728728860415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33-4690-8EF3-5B43C1EC65FD}"/>
                </c:ext>
              </c:extLst>
            </c:dLbl>
            <c:dLbl>
              <c:idx val="1"/>
              <c:layout>
                <c:manualLayout>
                  <c:x val="1.63348621006439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33-4690-8EF3-5B43C1EC65FD}"/>
                </c:ext>
              </c:extLst>
            </c:dLbl>
            <c:dLbl>
              <c:idx val="2"/>
              <c:layout>
                <c:manualLayout>
                  <c:x val="8.8183421516754845E-3"/>
                  <c:y val="-1.177086455701366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45-4B6F-8C4A-E0874FBD08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33-4690-8EF3-5B43C1EC65F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33-4690-8EF3-5B43C1EC65FD}"/>
                </c:ext>
              </c:extLst>
            </c:dLbl>
            <c:dLbl>
              <c:idx val="5"/>
              <c:layout>
                <c:manualLayout>
                  <c:x val="1.4293004338063476E-2"/>
                  <c:y val="2.9728728860415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33-4690-8EF3-5B43C1EC65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Hárok6!$B$17:$B$22</c:f>
              <c:strCache>
                <c:ptCount val="6"/>
                <c:pt idx="0">
                  <c:v>maďarská</c:v>
                </c:pt>
                <c:pt idx="1">
                  <c:v>rusínska</c:v>
                </c:pt>
                <c:pt idx="2">
                  <c:v>rómska</c:v>
                </c:pt>
                <c:pt idx="3">
                  <c:v>ukrajinská</c:v>
                </c:pt>
                <c:pt idx="4">
                  <c:v>nemecká</c:v>
                </c:pt>
                <c:pt idx="5">
                  <c:v>S P O L U</c:v>
                </c:pt>
              </c:strCache>
            </c:strRef>
          </c:cat>
          <c:val>
            <c:numRef>
              <c:f>Hárok6!$F$17:$F$22</c:f>
              <c:numCache>
                <c:formatCode>0%</c:formatCode>
                <c:ptCount val="6"/>
                <c:pt idx="0">
                  <c:v>0.02</c:v>
                </c:pt>
                <c:pt idx="1">
                  <c:v>0.04</c:v>
                </c:pt>
                <c:pt idx="2">
                  <c:v>0.04</c:v>
                </c:pt>
                <c:pt idx="3">
                  <c:v>0</c:v>
                </c:pt>
                <c:pt idx="4">
                  <c:v>0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733-4690-8EF3-5B43C1EC6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402944"/>
        <c:axId val="86404480"/>
        <c:axId val="0"/>
      </c:bar3DChart>
      <c:catAx>
        <c:axId val="86402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6404480"/>
        <c:crosses val="autoZero"/>
        <c:auto val="1"/>
        <c:lblAlgn val="ctr"/>
        <c:lblOffset val="100"/>
        <c:noMultiLvlLbl val="0"/>
      </c:catAx>
      <c:valAx>
        <c:axId val="864044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6402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="1" i="0" baseline="0">
          <a:latin typeface="Times New Roman" panose="02020603050405020304" pitchFamily="18" charset="0"/>
        </a:defRPr>
      </a:pPr>
      <a:endParaRPr lang="sk-SK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8EB74-1B00-423F-A31A-07AB50CB3518}" type="doc">
      <dgm:prSet loTypeId="urn:microsoft.com/office/officeart/2005/8/layout/default#1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sk-SK"/>
        </a:p>
      </dgm:t>
    </dgm:pt>
    <dgm:pt modelId="{82DE4628-38B3-4245-9240-BD4667E8E069}">
      <dgm:prSet phldrT="[Text]"/>
      <dgm:spPr/>
      <dgm:t>
        <a:bodyPr/>
        <a:lstStyle/>
        <a:p>
          <a:r>
            <a:rPr lang="sk-SK" b="1" dirty="0" smtClean="0"/>
            <a:t>ÚSTAVA SLOVENSKEJ REPBLIKY</a:t>
          </a:r>
          <a:endParaRPr lang="sk-SK" b="1" dirty="0"/>
        </a:p>
      </dgm:t>
    </dgm:pt>
    <dgm:pt modelId="{F3DC87CD-2F63-46CB-809F-1534625CC9AD}" type="parTrans" cxnId="{9082D9CF-EF6B-4896-B870-8C7390A39F59}">
      <dgm:prSet/>
      <dgm:spPr/>
      <dgm:t>
        <a:bodyPr/>
        <a:lstStyle/>
        <a:p>
          <a:endParaRPr lang="sk-SK"/>
        </a:p>
      </dgm:t>
    </dgm:pt>
    <dgm:pt modelId="{DDF33E46-CFDB-4E32-81F5-4469B50A88F4}" type="sibTrans" cxnId="{9082D9CF-EF6B-4896-B870-8C7390A39F59}">
      <dgm:prSet/>
      <dgm:spPr/>
      <dgm:t>
        <a:bodyPr/>
        <a:lstStyle/>
        <a:p>
          <a:endParaRPr lang="sk-SK"/>
        </a:p>
      </dgm:t>
    </dgm:pt>
    <dgm:pt modelId="{4A44AFA9-7865-4CFB-B4C6-E98DAB6EFF50}">
      <dgm:prSet phldrT="[Text]"/>
      <dgm:spPr/>
      <dgm:t>
        <a:bodyPr/>
        <a:lstStyle/>
        <a:p>
          <a:r>
            <a:rPr lang="sk-SK" b="1" dirty="0" smtClean="0"/>
            <a:t>ZÁKON č. 184/1999 Z. z.</a:t>
          </a:r>
          <a:r>
            <a:rPr lang="sk-SK" dirty="0" smtClean="0"/>
            <a:t> </a:t>
          </a:r>
        </a:p>
        <a:p>
          <a:r>
            <a:rPr lang="sk-SK" dirty="0" smtClean="0"/>
            <a:t>O POUŽÍVANÍ JAZYKOV NÁRODNOTNÝCH MENŠÍN</a:t>
          </a:r>
          <a:endParaRPr lang="sk-SK" dirty="0"/>
        </a:p>
      </dgm:t>
    </dgm:pt>
    <dgm:pt modelId="{C0076E8F-1998-4DE3-963C-54E3F8C1D7F4}" type="parTrans" cxnId="{C5BDD28B-08C4-4FDB-8449-F69FE739265A}">
      <dgm:prSet/>
      <dgm:spPr/>
      <dgm:t>
        <a:bodyPr/>
        <a:lstStyle/>
        <a:p>
          <a:endParaRPr lang="sk-SK"/>
        </a:p>
      </dgm:t>
    </dgm:pt>
    <dgm:pt modelId="{2504BF0A-36B6-48B2-92FE-3771D2038A0E}" type="sibTrans" cxnId="{C5BDD28B-08C4-4FDB-8449-F69FE739265A}">
      <dgm:prSet/>
      <dgm:spPr/>
      <dgm:t>
        <a:bodyPr/>
        <a:lstStyle/>
        <a:p>
          <a:endParaRPr lang="sk-SK"/>
        </a:p>
      </dgm:t>
    </dgm:pt>
    <dgm:pt modelId="{418D9AE5-C3A5-4F09-8575-CD9229D27383}">
      <dgm:prSet phldrT="[Text]"/>
      <dgm:spPr/>
      <dgm:t>
        <a:bodyPr/>
        <a:lstStyle/>
        <a:p>
          <a:r>
            <a:rPr lang="sk-SK" b="1" dirty="0" smtClean="0"/>
            <a:t>ZÁKON č. 71/1967 Zb</a:t>
          </a:r>
          <a:r>
            <a:rPr lang="sk-SK" dirty="0" smtClean="0"/>
            <a:t>. </a:t>
          </a:r>
        </a:p>
        <a:p>
          <a:r>
            <a:rPr lang="sk-SK" dirty="0" smtClean="0"/>
            <a:t>O SPRÁVNOM KONANÍ</a:t>
          </a:r>
          <a:endParaRPr lang="sk-SK" dirty="0"/>
        </a:p>
      </dgm:t>
    </dgm:pt>
    <dgm:pt modelId="{B66E6A1A-0132-418F-8A6D-1FD6B601F358}" type="parTrans" cxnId="{06157D96-58DB-4961-91BC-8B2546ADB942}">
      <dgm:prSet/>
      <dgm:spPr/>
      <dgm:t>
        <a:bodyPr/>
        <a:lstStyle/>
        <a:p>
          <a:endParaRPr lang="sk-SK"/>
        </a:p>
      </dgm:t>
    </dgm:pt>
    <dgm:pt modelId="{40E3CEAA-F776-423C-93FB-3707B24A7A67}" type="sibTrans" cxnId="{06157D96-58DB-4961-91BC-8B2546ADB942}">
      <dgm:prSet/>
      <dgm:spPr/>
      <dgm:t>
        <a:bodyPr/>
        <a:lstStyle/>
        <a:p>
          <a:endParaRPr lang="sk-SK"/>
        </a:p>
      </dgm:t>
    </dgm:pt>
    <dgm:pt modelId="{D0CE51B8-FBAA-4716-B37B-13D349BAD85E}">
      <dgm:prSet phldrT="[Text]"/>
      <dgm:spPr/>
      <dgm:t>
        <a:bodyPr/>
        <a:lstStyle/>
        <a:p>
          <a:r>
            <a:rPr lang="sk-SK" b="1" dirty="0" smtClean="0"/>
            <a:t>ZÁKON č. 211/2000 Z. z. </a:t>
          </a:r>
        </a:p>
        <a:p>
          <a:r>
            <a:rPr lang="sk-SK" dirty="0" smtClean="0"/>
            <a:t>O SLOBODNOM PRÍSTUPE K INFORMÁCIÁM</a:t>
          </a:r>
          <a:endParaRPr lang="sk-SK" dirty="0"/>
        </a:p>
      </dgm:t>
    </dgm:pt>
    <dgm:pt modelId="{C1CE4EB3-A1D4-4A4A-9480-AFF5A7B80E09}" type="parTrans" cxnId="{77383CEB-F8B8-4499-A23A-410B749EC6CD}">
      <dgm:prSet/>
      <dgm:spPr/>
      <dgm:t>
        <a:bodyPr/>
        <a:lstStyle/>
        <a:p>
          <a:endParaRPr lang="sk-SK"/>
        </a:p>
      </dgm:t>
    </dgm:pt>
    <dgm:pt modelId="{905FD534-DC87-4394-B55C-403B7D037723}" type="sibTrans" cxnId="{77383CEB-F8B8-4499-A23A-410B749EC6CD}">
      <dgm:prSet/>
      <dgm:spPr/>
      <dgm:t>
        <a:bodyPr/>
        <a:lstStyle/>
        <a:p>
          <a:endParaRPr lang="sk-SK"/>
        </a:p>
      </dgm:t>
    </dgm:pt>
    <dgm:pt modelId="{77FE298F-4F23-4482-ADCB-2F512CCC452E}">
      <dgm:prSet phldrT="[Text]"/>
      <dgm:spPr/>
      <dgm:t>
        <a:bodyPr/>
        <a:lstStyle/>
        <a:p>
          <a:r>
            <a:rPr lang="sk-SK" b="1" dirty="0" smtClean="0"/>
            <a:t>ZÁKON č. 300/1993 Z. z</a:t>
          </a:r>
          <a:r>
            <a:rPr lang="sk-SK" dirty="0" smtClean="0"/>
            <a:t>. </a:t>
          </a:r>
        </a:p>
        <a:p>
          <a:r>
            <a:rPr lang="sk-SK" dirty="0" smtClean="0"/>
            <a:t>O MENE A PRIEZVISKU</a:t>
          </a:r>
          <a:endParaRPr lang="sk-SK" dirty="0"/>
        </a:p>
      </dgm:t>
    </dgm:pt>
    <dgm:pt modelId="{B83A76B6-305D-40C3-89ED-B4AE4FE9052A}" type="parTrans" cxnId="{189D53C6-FB57-4B3F-9107-9F1AF1531682}">
      <dgm:prSet/>
      <dgm:spPr/>
      <dgm:t>
        <a:bodyPr/>
        <a:lstStyle/>
        <a:p>
          <a:endParaRPr lang="sk-SK"/>
        </a:p>
      </dgm:t>
    </dgm:pt>
    <dgm:pt modelId="{A8A05B8F-3BB6-4789-B8FF-E65321F7BAAB}" type="sibTrans" cxnId="{189D53C6-FB57-4B3F-9107-9F1AF1531682}">
      <dgm:prSet/>
      <dgm:spPr/>
      <dgm:t>
        <a:bodyPr/>
        <a:lstStyle/>
        <a:p>
          <a:endParaRPr lang="sk-SK"/>
        </a:p>
      </dgm:t>
    </dgm:pt>
    <dgm:pt modelId="{9061F2FC-CB6A-45C8-896B-5322B28E5046}">
      <dgm:prSet phldrT="[Text]"/>
      <dgm:spPr/>
      <dgm:t>
        <a:bodyPr/>
        <a:lstStyle/>
        <a:p>
          <a:r>
            <a:rPr lang="sk-SK" dirty="0" smtClean="0"/>
            <a:t>VOLEBNÉ ZÁKONY</a:t>
          </a:r>
          <a:endParaRPr lang="sk-SK" dirty="0"/>
        </a:p>
      </dgm:t>
    </dgm:pt>
    <dgm:pt modelId="{A77291E6-55C7-4460-B089-75E264B40645}" type="parTrans" cxnId="{D33CD947-03F1-442E-9232-A7B1D9807B30}">
      <dgm:prSet/>
      <dgm:spPr/>
      <dgm:t>
        <a:bodyPr/>
        <a:lstStyle/>
        <a:p>
          <a:endParaRPr lang="sk-SK"/>
        </a:p>
      </dgm:t>
    </dgm:pt>
    <dgm:pt modelId="{D5AF17C8-D175-4F79-8279-0FBDE8D509B9}" type="sibTrans" cxnId="{D33CD947-03F1-442E-9232-A7B1D9807B30}">
      <dgm:prSet/>
      <dgm:spPr/>
      <dgm:t>
        <a:bodyPr/>
        <a:lstStyle/>
        <a:p>
          <a:endParaRPr lang="sk-SK"/>
        </a:p>
      </dgm:t>
    </dgm:pt>
    <dgm:pt modelId="{62F60A57-D2C1-4ED7-B019-4F91319BDEA9}">
      <dgm:prSet phldrT="[Text]"/>
      <dgm:spPr/>
      <dgm:t>
        <a:bodyPr/>
        <a:lstStyle/>
        <a:p>
          <a:r>
            <a:rPr lang="sk-SK" b="1" dirty="0" smtClean="0"/>
            <a:t>ZÁKON č. 245/2008 Z. z.</a:t>
          </a:r>
          <a:r>
            <a:rPr lang="sk-SK" dirty="0" smtClean="0"/>
            <a:t> </a:t>
          </a:r>
        </a:p>
        <a:p>
          <a:r>
            <a:rPr lang="sk-SK" dirty="0" smtClean="0"/>
            <a:t>O VÝCHOVE A VZDELÁVANÍ (ŠKOLSKÝ ZÁKON)</a:t>
          </a:r>
          <a:endParaRPr lang="sk-SK" dirty="0"/>
        </a:p>
      </dgm:t>
    </dgm:pt>
    <dgm:pt modelId="{0990DF74-E761-4712-8DF3-82779BE1CFB3}" type="parTrans" cxnId="{B5F1150B-DC84-42AE-8494-0C6433996157}">
      <dgm:prSet/>
      <dgm:spPr/>
      <dgm:t>
        <a:bodyPr/>
        <a:lstStyle/>
        <a:p>
          <a:endParaRPr lang="sk-SK"/>
        </a:p>
      </dgm:t>
    </dgm:pt>
    <dgm:pt modelId="{6267FF3F-DED4-4CEB-90B5-CA34EAF24452}" type="sibTrans" cxnId="{B5F1150B-DC84-42AE-8494-0C6433996157}">
      <dgm:prSet/>
      <dgm:spPr/>
      <dgm:t>
        <a:bodyPr/>
        <a:lstStyle/>
        <a:p>
          <a:endParaRPr lang="sk-SK"/>
        </a:p>
      </dgm:t>
    </dgm:pt>
    <dgm:pt modelId="{3EAB0C54-7CDF-491C-9CDA-E25A0E6040B8}">
      <dgm:prSet phldrT="[Text]"/>
      <dgm:spPr/>
      <dgm:t>
        <a:bodyPr/>
        <a:lstStyle/>
        <a:p>
          <a:r>
            <a:rPr lang="sk-SK" b="1" dirty="0" smtClean="0"/>
            <a:t>ZÁKON č. 270/1995 Z. z. </a:t>
          </a:r>
        </a:p>
        <a:p>
          <a:r>
            <a:rPr lang="sk-SK" dirty="0" smtClean="0"/>
            <a:t>O ŠTÁTNOM JAZYKU</a:t>
          </a:r>
          <a:endParaRPr lang="sk-SK" dirty="0"/>
        </a:p>
      </dgm:t>
    </dgm:pt>
    <dgm:pt modelId="{7241DD9E-FABA-47D8-940C-DE5C24E75CF2}" type="sibTrans" cxnId="{661EA832-0C7F-461C-9CD2-44990A9EF986}">
      <dgm:prSet/>
      <dgm:spPr/>
      <dgm:t>
        <a:bodyPr/>
        <a:lstStyle/>
        <a:p>
          <a:endParaRPr lang="sk-SK"/>
        </a:p>
      </dgm:t>
    </dgm:pt>
    <dgm:pt modelId="{B57277C4-8E0E-413A-BA31-1374E921AC08}" type="parTrans" cxnId="{661EA832-0C7F-461C-9CD2-44990A9EF986}">
      <dgm:prSet/>
      <dgm:spPr/>
      <dgm:t>
        <a:bodyPr/>
        <a:lstStyle/>
        <a:p>
          <a:endParaRPr lang="sk-SK"/>
        </a:p>
      </dgm:t>
    </dgm:pt>
    <dgm:pt modelId="{0F1E46A2-4287-4728-97F8-8BA3637CB3AA}">
      <dgm:prSet phldrT="[Text]"/>
      <dgm:spPr/>
      <dgm:t>
        <a:bodyPr/>
        <a:lstStyle/>
        <a:p>
          <a:r>
            <a:rPr lang="sk-SK" b="1" dirty="0" smtClean="0"/>
            <a:t>ZÁKON č. 513/2009 </a:t>
          </a:r>
          <a:r>
            <a:rPr lang="sk-SK" b="1" dirty="0" err="1" smtClean="0"/>
            <a:t>Z.z</a:t>
          </a:r>
          <a:r>
            <a:rPr lang="sk-SK" b="1" dirty="0" smtClean="0"/>
            <a:t>.</a:t>
          </a:r>
        </a:p>
        <a:p>
          <a:r>
            <a:rPr lang="sk-SK" dirty="0" smtClean="0"/>
            <a:t>O DRÁHACH </a:t>
          </a:r>
        </a:p>
        <a:p>
          <a:r>
            <a:rPr lang="sk-SK" b="1" dirty="0" smtClean="0"/>
            <a:t>VYHL. MV SR č. 9/2009 Z. z.</a:t>
          </a:r>
        </a:p>
        <a:p>
          <a:r>
            <a:rPr lang="sk-SK" dirty="0" smtClean="0"/>
            <a:t>O DOPRAVNÝCH ZNAČKÁCH</a:t>
          </a:r>
        </a:p>
        <a:p>
          <a:r>
            <a:rPr lang="sk-SK" b="1" dirty="0" smtClean="0"/>
            <a:t>ZÁKON č. 371/2019 Z. z.</a:t>
          </a:r>
        </a:p>
        <a:p>
          <a:r>
            <a:rPr lang="sk-SK" dirty="0" smtClean="0"/>
            <a:t>O ZÁKLADNÝCH POŽIADAVKÁCH NA BEZPEČNOSŤ DETSKÉHO IHRISKA</a:t>
          </a:r>
          <a:endParaRPr lang="sk-SK" dirty="0"/>
        </a:p>
      </dgm:t>
    </dgm:pt>
    <dgm:pt modelId="{35CCCC8F-BF1E-4606-AA9F-D8035DE66C3A}" type="parTrans" cxnId="{B1055E8A-DA3E-4BED-9192-55E56B1B754D}">
      <dgm:prSet/>
      <dgm:spPr/>
      <dgm:t>
        <a:bodyPr/>
        <a:lstStyle/>
        <a:p>
          <a:endParaRPr lang="cs-CZ"/>
        </a:p>
      </dgm:t>
    </dgm:pt>
    <dgm:pt modelId="{996F93C4-A24D-4512-A7E4-EDFFC59521A8}" type="sibTrans" cxnId="{B1055E8A-DA3E-4BED-9192-55E56B1B754D}">
      <dgm:prSet/>
      <dgm:spPr/>
      <dgm:t>
        <a:bodyPr/>
        <a:lstStyle/>
        <a:p>
          <a:endParaRPr lang="cs-CZ"/>
        </a:p>
      </dgm:t>
    </dgm:pt>
    <dgm:pt modelId="{071B1524-A243-4BB3-9220-E19605A5FA42}" type="pres">
      <dgm:prSet presAssocID="{98B8EB74-1B00-423F-A31A-07AB50CB35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B262B98-896B-44BF-A1F8-695EF2179456}" type="pres">
      <dgm:prSet presAssocID="{82DE4628-38B3-4245-9240-BD4667E8E069}" presName="node" presStyleLbl="node1" presStyleIdx="0" presStyleCnt="9" custScaleX="9606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79BAFAF-93C1-44FA-9BF5-AC158D5D01DB}" type="pres">
      <dgm:prSet presAssocID="{DDF33E46-CFDB-4E32-81F5-4469B50A88F4}" presName="sibTrans" presStyleCnt="0"/>
      <dgm:spPr/>
      <dgm:t>
        <a:bodyPr/>
        <a:lstStyle/>
        <a:p>
          <a:endParaRPr lang="sk-SK"/>
        </a:p>
      </dgm:t>
    </dgm:pt>
    <dgm:pt modelId="{5D962B52-F7EC-4B1E-A42F-39F6061CA0DD}" type="pres">
      <dgm:prSet presAssocID="{4A44AFA9-7865-4CFB-B4C6-E98DAB6EFF5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3BF546C-4236-443A-8E57-D997291895D8}" type="pres">
      <dgm:prSet presAssocID="{2504BF0A-36B6-48B2-92FE-3771D2038A0E}" presName="sibTrans" presStyleCnt="0"/>
      <dgm:spPr/>
      <dgm:t>
        <a:bodyPr/>
        <a:lstStyle/>
        <a:p>
          <a:endParaRPr lang="sk-SK"/>
        </a:p>
      </dgm:t>
    </dgm:pt>
    <dgm:pt modelId="{7AA617A5-89CF-4F96-9636-B13C352D94DD}" type="pres">
      <dgm:prSet presAssocID="{62F60A57-D2C1-4ED7-B019-4F91319BDEA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EDF2AEC-A8FE-4526-8109-14414AB5D497}" type="pres">
      <dgm:prSet presAssocID="{6267FF3F-DED4-4CEB-90B5-CA34EAF24452}" presName="sibTrans" presStyleCnt="0"/>
      <dgm:spPr/>
      <dgm:t>
        <a:bodyPr/>
        <a:lstStyle/>
        <a:p>
          <a:endParaRPr lang="sk-SK"/>
        </a:p>
      </dgm:t>
    </dgm:pt>
    <dgm:pt modelId="{E6363D5D-DFAA-490F-8FA9-F97AB6DEC4B7}" type="pres">
      <dgm:prSet presAssocID="{418D9AE5-C3A5-4F09-8575-CD9229D2738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FA5409F-4E57-49A4-8B78-AF88D3414614}" type="pres">
      <dgm:prSet presAssocID="{40E3CEAA-F776-423C-93FB-3707B24A7A67}" presName="sibTrans" presStyleCnt="0"/>
      <dgm:spPr/>
      <dgm:t>
        <a:bodyPr/>
        <a:lstStyle/>
        <a:p>
          <a:endParaRPr lang="sk-SK"/>
        </a:p>
      </dgm:t>
    </dgm:pt>
    <dgm:pt modelId="{EF83B0FD-FF9B-447E-98DC-81C28DF30574}" type="pres">
      <dgm:prSet presAssocID="{D0CE51B8-FBAA-4716-B37B-13D349BAD85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F930B04-9B40-4D1F-B677-A56AE3E00661}" type="pres">
      <dgm:prSet presAssocID="{905FD534-DC87-4394-B55C-403B7D037723}" presName="sibTrans" presStyleCnt="0"/>
      <dgm:spPr/>
      <dgm:t>
        <a:bodyPr/>
        <a:lstStyle/>
        <a:p>
          <a:endParaRPr lang="sk-SK"/>
        </a:p>
      </dgm:t>
    </dgm:pt>
    <dgm:pt modelId="{8ED419F3-7CE0-4A6B-BA97-3E7945C0518A}" type="pres">
      <dgm:prSet presAssocID="{3EAB0C54-7CDF-491C-9CDA-E25A0E6040B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1E8F962-D6C7-45DF-B271-B0D281345453}" type="pres">
      <dgm:prSet presAssocID="{7241DD9E-FABA-47D8-940C-DE5C24E75CF2}" presName="sibTrans" presStyleCnt="0"/>
      <dgm:spPr/>
      <dgm:t>
        <a:bodyPr/>
        <a:lstStyle/>
        <a:p>
          <a:endParaRPr lang="sk-SK"/>
        </a:p>
      </dgm:t>
    </dgm:pt>
    <dgm:pt modelId="{CE4DF3AD-3509-411F-91D6-A518BD003A79}" type="pres">
      <dgm:prSet presAssocID="{77FE298F-4F23-4482-ADCB-2F512CCC452E}" presName="node" presStyleLbl="node1" presStyleIdx="6" presStyleCnt="9" custLinFactNeighborX="1152" custLinFactNeighborY="-440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EC7B76F-83E5-4651-89AC-5B6CB64F1C4B}" type="pres">
      <dgm:prSet presAssocID="{A8A05B8F-3BB6-4789-B8FF-E65321F7BAAB}" presName="sibTrans" presStyleCnt="0"/>
      <dgm:spPr/>
      <dgm:t>
        <a:bodyPr/>
        <a:lstStyle/>
        <a:p>
          <a:endParaRPr lang="sk-SK"/>
        </a:p>
      </dgm:t>
    </dgm:pt>
    <dgm:pt modelId="{B048772E-C749-4573-8AE0-6F8E2ABAD93C}" type="pres">
      <dgm:prSet presAssocID="{9061F2FC-CB6A-45C8-896B-5322B28E5046}" presName="node" presStyleLbl="node1" presStyleIdx="7" presStyleCnt="9" custLinFactNeighborX="2281" custLinFactNeighborY="-440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5B30D27-1E68-4A2E-A880-49DF232FB1E1}" type="pres">
      <dgm:prSet presAssocID="{D5AF17C8-D175-4F79-8279-0FBDE8D509B9}" presName="sibTrans" presStyleCnt="0"/>
      <dgm:spPr/>
    </dgm:pt>
    <dgm:pt modelId="{FE15D9A7-E1D7-4515-822A-AD6E19C79D84}" type="pres">
      <dgm:prSet presAssocID="{0F1E46A2-4287-4728-97F8-8BA3637CB3AA}" presName="node" presStyleLbl="node1" presStyleIdx="8" presStyleCnt="9" custLinFactNeighborX="561" custLinFactNeighborY="-44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D65EAA1-500B-4526-8D8E-403BFB480A89}" type="presOf" srcId="{9061F2FC-CB6A-45C8-896B-5322B28E5046}" destId="{B048772E-C749-4573-8AE0-6F8E2ABAD93C}" srcOrd="0" destOrd="0" presId="urn:microsoft.com/office/officeart/2005/8/layout/default#1"/>
    <dgm:cxn modelId="{9082D9CF-EF6B-4896-B870-8C7390A39F59}" srcId="{98B8EB74-1B00-423F-A31A-07AB50CB3518}" destId="{82DE4628-38B3-4245-9240-BD4667E8E069}" srcOrd="0" destOrd="0" parTransId="{F3DC87CD-2F63-46CB-809F-1534625CC9AD}" sibTransId="{DDF33E46-CFDB-4E32-81F5-4469B50A88F4}"/>
    <dgm:cxn modelId="{30DB03F6-82D6-4ED8-9BC4-05A8615899E2}" type="presOf" srcId="{0F1E46A2-4287-4728-97F8-8BA3637CB3AA}" destId="{FE15D9A7-E1D7-4515-822A-AD6E19C79D84}" srcOrd="0" destOrd="0" presId="urn:microsoft.com/office/officeart/2005/8/layout/default#1"/>
    <dgm:cxn modelId="{B5F1150B-DC84-42AE-8494-0C6433996157}" srcId="{98B8EB74-1B00-423F-A31A-07AB50CB3518}" destId="{62F60A57-D2C1-4ED7-B019-4F91319BDEA9}" srcOrd="2" destOrd="0" parTransId="{0990DF74-E761-4712-8DF3-82779BE1CFB3}" sibTransId="{6267FF3F-DED4-4CEB-90B5-CA34EAF24452}"/>
    <dgm:cxn modelId="{99753839-F79B-4F13-BA00-64864446D6DA}" type="presOf" srcId="{D0CE51B8-FBAA-4716-B37B-13D349BAD85E}" destId="{EF83B0FD-FF9B-447E-98DC-81C28DF30574}" srcOrd="0" destOrd="0" presId="urn:microsoft.com/office/officeart/2005/8/layout/default#1"/>
    <dgm:cxn modelId="{661EA832-0C7F-461C-9CD2-44990A9EF986}" srcId="{98B8EB74-1B00-423F-A31A-07AB50CB3518}" destId="{3EAB0C54-7CDF-491C-9CDA-E25A0E6040B8}" srcOrd="5" destOrd="0" parTransId="{B57277C4-8E0E-413A-BA31-1374E921AC08}" sibTransId="{7241DD9E-FABA-47D8-940C-DE5C24E75CF2}"/>
    <dgm:cxn modelId="{39A84510-D8CE-4972-A4C6-BF4573878F95}" type="presOf" srcId="{3EAB0C54-7CDF-491C-9CDA-E25A0E6040B8}" destId="{8ED419F3-7CE0-4A6B-BA97-3E7945C0518A}" srcOrd="0" destOrd="0" presId="urn:microsoft.com/office/officeart/2005/8/layout/default#1"/>
    <dgm:cxn modelId="{455FCFFC-E078-45B3-B1EB-82FB56A6CB62}" type="presOf" srcId="{77FE298F-4F23-4482-ADCB-2F512CCC452E}" destId="{CE4DF3AD-3509-411F-91D6-A518BD003A79}" srcOrd="0" destOrd="0" presId="urn:microsoft.com/office/officeart/2005/8/layout/default#1"/>
    <dgm:cxn modelId="{D9262C5E-C18E-4B44-ADFB-911C93C55BD2}" type="presOf" srcId="{4A44AFA9-7865-4CFB-B4C6-E98DAB6EFF50}" destId="{5D962B52-F7EC-4B1E-A42F-39F6061CA0DD}" srcOrd="0" destOrd="0" presId="urn:microsoft.com/office/officeart/2005/8/layout/default#1"/>
    <dgm:cxn modelId="{B1055E8A-DA3E-4BED-9192-55E56B1B754D}" srcId="{98B8EB74-1B00-423F-A31A-07AB50CB3518}" destId="{0F1E46A2-4287-4728-97F8-8BA3637CB3AA}" srcOrd="8" destOrd="0" parTransId="{35CCCC8F-BF1E-4606-AA9F-D8035DE66C3A}" sibTransId="{996F93C4-A24D-4512-A7E4-EDFFC59521A8}"/>
    <dgm:cxn modelId="{C5BDD28B-08C4-4FDB-8449-F69FE739265A}" srcId="{98B8EB74-1B00-423F-A31A-07AB50CB3518}" destId="{4A44AFA9-7865-4CFB-B4C6-E98DAB6EFF50}" srcOrd="1" destOrd="0" parTransId="{C0076E8F-1998-4DE3-963C-54E3F8C1D7F4}" sibTransId="{2504BF0A-36B6-48B2-92FE-3771D2038A0E}"/>
    <dgm:cxn modelId="{E3905D71-77DC-4EAE-B9A1-46A0FCE78530}" type="presOf" srcId="{62F60A57-D2C1-4ED7-B019-4F91319BDEA9}" destId="{7AA617A5-89CF-4F96-9636-B13C352D94DD}" srcOrd="0" destOrd="0" presId="urn:microsoft.com/office/officeart/2005/8/layout/default#1"/>
    <dgm:cxn modelId="{06157D96-58DB-4961-91BC-8B2546ADB942}" srcId="{98B8EB74-1B00-423F-A31A-07AB50CB3518}" destId="{418D9AE5-C3A5-4F09-8575-CD9229D27383}" srcOrd="3" destOrd="0" parTransId="{B66E6A1A-0132-418F-8A6D-1FD6B601F358}" sibTransId="{40E3CEAA-F776-423C-93FB-3707B24A7A67}"/>
    <dgm:cxn modelId="{F9BDC596-7860-4D76-840A-5ED5C39A707D}" type="presOf" srcId="{418D9AE5-C3A5-4F09-8575-CD9229D27383}" destId="{E6363D5D-DFAA-490F-8FA9-F97AB6DEC4B7}" srcOrd="0" destOrd="0" presId="urn:microsoft.com/office/officeart/2005/8/layout/default#1"/>
    <dgm:cxn modelId="{E39D9000-FA29-4EDC-A2EB-9FF492DAC01A}" type="presOf" srcId="{82DE4628-38B3-4245-9240-BD4667E8E069}" destId="{2B262B98-896B-44BF-A1F8-695EF2179456}" srcOrd="0" destOrd="0" presId="urn:microsoft.com/office/officeart/2005/8/layout/default#1"/>
    <dgm:cxn modelId="{77383CEB-F8B8-4499-A23A-410B749EC6CD}" srcId="{98B8EB74-1B00-423F-A31A-07AB50CB3518}" destId="{D0CE51B8-FBAA-4716-B37B-13D349BAD85E}" srcOrd="4" destOrd="0" parTransId="{C1CE4EB3-A1D4-4A4A-9480-AFF5A7B80E09}" sibTransId="{905FD534-DC87-4394-B55C-403B7D037723}"/>
    <dgm:cxn modelId="{FD060EAA-735C-478C-A680-318A8869C50F}" type="presOf" srcId="{98B8EB74-1B00-423F-A31A-07AB50CB3518}" destId="{071B1524-A243-4BB3-9220-E19605A5FA42}" srcOrd="0" destOrd="0" presId="urn:microsoft.com/office/officeart/2005/8/layout/default#1"/>
    <dgm:cxn modelId="{D33CD947-03F1-442E-9232-A7B1D9807B30}" srcId="{98B8EB74-1B00-423F-A31A-07AB50CB3518}" destId="{9061F2FC-CB6A-45C8-896B-5322B28E5046}" srcOrd="7" destOrd="0" parTransId="{A77291E6-55C7-4460-B089-75E264B40645}" sibTransId="{D5AF17C8-D175-4F79-8279-0FBDE8D509B9}"/>
    <dgm:cxn modelId="{189D53C6-FB57-4B3F-9107-9F1AF1531682}" srcId="{98B8EB74-1B00-423F-A31A-07AB50CB3518}" destId="{77FE298F-4F23-4482-ADCB-2F512CCC452E}" srcOrd="6" destOrd="0" parTransId="{B83A76B6-305D-40C3-89ED-B4AE4FE9052A}" sibTransId="{A8A05B8F-3BB6-4789-B8FF-E65321F7BAAB}"/>
    <dgm:cxn modelId="{E2AD9D48-48EE-458D-9DAA-4B4223E1754C}" type="presParOf" srcId="{071B1524-A243-4BB3-9220-E19605A5FA42}" destId="{2B262B98-896B-44BF-A1F8-695EF2179456}" srcOrd="0" destOrd="0" presId="urn:microsoft.com/office/officeart/2005/8/layout/default#1"/>
    <dgm:cxn modelId="{27A2B061-C733-4C06-A16E-B5BE848274D4}" type="presParOf" srcId="{071B1524-A243-4BB3-9220-E19605A5FA42}" destId="{279BAFAF-93C1-44FA-9BF5-AC158D5D01DB}" srcOrd="1" destOrd="0" presId="urn:microsoft.com/office/officeart/2005/8/layout/default#1"/>
    <dgm:cxn modelId="{4D60A9D0-0F3B-4F59-A2FA-24027DD8ABE0}" type="presParOf" srcId="{071B1524-A243-4BB3-9220-E19605A5FA42}" destId="{5D962B52-F7EC-4B1E-A42F-39F6061CA0DD}" srcOrd="2" destOrd="0" presId="urn:microsoft.com/office/officeart/2005/8/layout/default#1"/>
    <dgm:cxn modelId="{C5759445-F2EC-4190-9682-FFAC00D9709B}" type="presParOf" srcId="{071B1524-A243-4BB3-9220-E19605A5FA42}" destId="{B3BF546C-4236-443A-8E57-D997291895D8}" srcOrd="3" destOrd="0" presId="urn:microsoft.com/office/officeart/2005/8/layout/default#1"/>
    <dgm:cxn modelId="{91F32507-881A-4CD7-8210-D43055862843}" type="presParOf" srcId="{071B1524-A243-4BB3-9220-E19605A5FA42}" destId="{7AA617A5-89CF-4F96-9636-B13C352D94DD}" srcOrd="4" destOrd="0" presId="urn:microsoft.com/office/officeart/2005/8/layout/default#1"/>
    <dgm:cxn modelId="{F555714D-E69B-4198-97F0-8A9D000718C7}" type="presParOf" srcId="{071B1524-A243-4BB3-9220-E19605A5FA42}" destId="{FEDF2AEC-A8FE-4526-8109-14414AB5D497}" srcOrd="5" destOrd="0" presId="urn:microsoft.com/office/officeart/2005/8/layout/default#1"/>
    <dgm:cxn modelId="{5503ABAE-ECA4-4B07-B0BC-AA6F1E21F4E7}" type="presParOf" srcId="{071B1524-A243-4BB3-9220-E19605A5FA42}" destId="{E6363D5D-DFAA-490F-8FA9-F97AB6DEC4B7}" srcOrd="6" destOrd="0" presId="urn:microsoft.com/office/officeart/2005/8/layout/default#1"/>
    <dgm:cxn modelId="{C9FD3576-137F-4D78-B847-2B67054616C5}" type="presParOf" srcId="{071B1524-A243-4BB3-9220-E19605A5FA42}" destId="{1FA5409F-4E57-49A4-8B78-AF88D3414614}" srcOrd="7" destOrd="0" presId="urn:microsoft.com/office/officeart/2005/8/layout/default#1"/>
    <dgm:cxn modelId="{14993936-97CB-4E81-A5D9-428697DAD883}" type="presParOf" srcId="{071B1524-A243-4BB3-9220-E19605A5FA42}" destId="{EF83B0FD-FF9B-447E-98DC-81C28DF30574}" srcOrd="8" destOrd="0" presId="urn:microsoft.com/office/officeart/2005/8/layout/default#1"/>
    <dgm:cxn modelId="{E09286A7-D6AF-42C8-9D29-2518386ADCB2}" type="presParOf" srcId="{071B1524-A243-4BB3-9220-E19605A5FA42}" destId="{4F930B04-9B40-4D1F-B677-A56AE3E00661}" srcOrd="9" destOrd="0" presId="urn:microsoft.com/office/officeart/2005/8/layout/default#1"/>
    <dgm:cxn modelId="{CDE6756B-C5C0-4E41-BA3A-7FE3C42EF8DF}" type="presParOf" srcId="{071B1524-A243-4BB3-9220-E19605A5FA42}" destId="{8ED419F3-7CE0-4A6B-BA97-3E7945C0518A}" srcOrd="10" destOrd="0" presId="urn:microsoft.com/office/officeart/2005/8/layout/default#1"/>
    <dgm:cxn modelId="{A8466D62-A9BD-4722-9A04-8ED10D04F54F}" type="presParOf" srcId="{071B1524-A243-4BB3-9220-E19605A5FA42}" destId="{B1E8F962-D6C7-45DF-B271-B0D281345453}" srcOrd="11" destOrd="0" presId="urn:microsoft.com/office/officeart/2005/8/layout/default#1"/>
    <dgm:cxn modelId="{C1C09E7C-B8D8-4B72-AE8E-1234FF0FE647}" type="presParOf" srcId="{071B1524-A243-4BB3-9220-E19605A5FA42}" destId="{CE4DF3AD-3509-411F-91D6-A518BD003A79}" srcOrd="12" destOrd="0" presId="urn:microsoft.com/office/officeart/2005/8/layout/default#1"/>
    <dgm:cxn modelId="{956A57C5-4129-4DA0-A507-DB60300952A2}" type="presParOf" srcId="{071B1524-A243-4BB3-9220-E19605A5FA42}" destId="{AEC7B76F-83E5-4651-89AC-5B6CB64F1C4B}" srcOrd="13" destOrd="0" presId="urn:microsoft.com/office/officeart/2005/8/layout/default#1"/>
    <dgm:cxn modelId="{A7BC446C-06CC-43FC-A39C-D24683ADF146}" type="presParOf" srcId="{071B1524-A243-4BB3-9220-E19605A5FA42}" destId="{B048772E-C749-4573-8AE0-6F8E2ABAD93C}" srcOrd="14" destOrd="0" presId="urn:microsoft.com/office/officeart/2005/8/layout/default#1"/>
    <dgm:cxn modelId="{D16A0465-BA82-47A8-A343-AF6A3B8B0197}" type="presParOf" srcId="{071B1524-A243-4BB3-9220-E19605A5FA42}" destId="{B5B30D27-1E68-4A2E-A880-49DF232FB1E1}" srcOrd="15" destOrd="0" presId="urn:microsoft.com/office/officeart/2005/8/layout/default#1"/>
    <dgm:cxn modelId="{17B74D19-34CD-45DB-8288-1A3BF778057E}" type="presParOf" srcId="{071B1524-A243-4BB3-9220-E19605A5FA42}" destId="{FE15D9A7-E1D7-4515-822A-AD6E19C79D84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15805B-548D-4E32-A3AC-1580583ACFD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A3367AD-911E-4620-89D3-A907192277B7}">
      <dgm:prSet phldrT="[Text]"/>
      <dgm:spPr/>
      <dgm:t>
        <a:bodyPr/>
        <a:lstStyle/>
        <a:p>
          <a:r>
            <a:rPr lang="sk-SK" dirty="0" smtClean="0"/>
            <a:t>Úradný styk</a:t>
          </a:r>
          <a:endParaRPr lang="sk-SK" dirty="0"/>
        </a:p>
      </dgm:t>
    </dgm:pt>
    <dgm:pt modelId="{A244265B-9A90-4502-8E0B-73414B41FEFA}" type="parTrans" cxnId="{D842D6FF-3265-4A7B-AA7E-9DA74ED21612}">
      <dgm:prSet/>
      <dgm:spPr/>
      <dgm:t>
        <a:bodyPr/>
        <a:lstStyle/>
        <a:p>
          <a:endParaRPr lang="sk-SK"/>
        </a:p>
      </dgm:t>
    </dgm:pt>
    <dgm:pt modelId="{6D9A0CEE-8DC1-4D16-A994-72DC2059D5DD}" type="sibTrans" cxnId="{D842D6FF-3265-4A7B-AA7E-9DA74ED21612}">
      <dgm:prSet/>
      <dgm:spPr/>
      <dgm:t>
        <a:bodyPr/>
        <a:lstStyle/>
        <a:p>
          <a:endParaRPr lang="sk-SK"/>
        </a:p>
      </dgm:t>
    </dgm:pt>
    <dgm:pt modelId="{D1543680-B98F-48D4-84F3-6E34AD043378}">
      <dgm:prSet phldrT="[Text]"/>
      <dgm:spPr/>
      <dgm:t>
        <a:bodyPr/>
        <a:lstStyle/>
        <a:p>
          <a:r>
            <a:rPr lang="sk-SK" dirty="0" smtClean="0"/>
            <a:t>Označenia</a:t>
          </a:r>
        </a:p>
      </dgm:t>
    </dgm:pt>
    <dgm:pt modelId="{C51248CD-9163-4A85-B881-3EC560F16A45}" type="parTrans" cxnId="{27A5CFA3-75DF-4E15-97E0-B3B5FCA4E19D}">
      <dgm:prSet/>
      <dgm:spPr/>
      <dgm:t>
        <a:bodyPr/>
        <a:lstStyle/>
        <a:p>
          <a:endParaRPr lang="sk-SK"/>
        </a:p>
      </dgm:t>
    </dgm:pt>
    <dgm:pt modelId="{8744FF20-1EF4-4C59-A3D7-07A992321148}" type="sibTrans" cxnId="{27A5CFA3-75DF-4E15-97E0-B3B5FCA4E19D}">
      <dgm:prSet/>
      <dgm:spPr/>
      <dgm:t>
        <a:bodyPr/>
        <a:lstStyle/>
        <a:p>
          <a:endParaRPr lang="sk-SK"/>
        </a:p>
      </dgm:t>
    </dgm:pt>
    <dgm:pt modelId="{02C0FB32-B0EC-4060-A25E-9E872C6D6A45}">
      <dgm:prSet phldrT="[Text]"/>
      <dgm:spPr/>
      <dgm:t>
        <a:bodyPr/>
        <a:lstStyle/>
        <a:p>
          <a:r>
            <a:rPr lang="sk-SK" dirty="0" smtClean="0"/>
            <a:t>Sociálna, zdravotná a kultúrna oblasť</a:t>
          </a:r>
          <a:endParaRPr lang="sk-SK" dirty="0"/>
        </a:p>
      </dgm:t>
    </dgm:pt>
    <dgm:pt modelId="{AC0A12A6-9180-4F25-B974-7E6343EFD499}" type="parTrans" cxnId="{2B0B0BEC-D545-43CD-9179-8C2F1EA5583C}">
      <dgm:prSet/>
      <dgm:spPr/>
      <dgm:t>
        <a:bodyPr/>
        <a:lstStyle/>
        <a:p>
          <a:endParaRPr lang="sk-SK"/>
        </a:p>
      </dgm:t>
    </dgm:pt>
    <dgm:pt modelId="{A172EC62-3A24-4BBD-8E3E-03C59798A881}" type="sibTrans" cxnId="{2B0B0BEC-D545-43CD-9179-8C2F1EA5583C}">
      <dgm:prSet/>
      <dgm:spPr/>
      <dgm:t>
        <a:bodyPr/>
        <a:lstStyle/>
        <a:p>
          <a:endParaRPr lang="sk-SK"/>
        </a:p>
      </dgm:t>
    </dgm:pt>
    <dgm:pt modelId="{15A84621-B0F4-4B4D-86C8-AB7C1F2A93E3}">
      <dgm:prSet phldrT="[Text]"/>
      <dgm:spPr/>
      <dgm:t>
        <a:bodyPr/>
        <a:lstStyle/>
        <a:p>
          <a:r>
            <a:rPr lang="sk-SK" dirty="0" smtClean="0"/>
            <a:t>Úradná činnosť</a:t>
          </a:r>
        </a:p>
      </dgm:t>
    </dgm:pt>
    <dgm:pt modelId="{F7740A7D-A4A3-41E6-AE7E-8BF5EAA6BEE2}" type="parTrans" cxnId="{2BB1E921-04F6-4F7C-AB4F-C01EDCCEAAAA}">
      <dgm:prSet/>
      <dgm:spPr/>
      <dgm:t>
        <a:bodyPr/>
        <a:lstStyle/>
        <a:p>
          <a:endParaRPr lang="sk-SK"/>
        </a:p>
      </dgm:t>
    </dgm:pt>
    <dgm:pt modelId="{44C03C17-2D38-4E7C-9695-4FA968DC20D1}" type="sibTrans" cxnId="{2BB1E921-04F6-4F7C-AB4F-C01EDCCEAAAA}">
      <dgm:prSet/>
      <dgm:spPr/>
      <dgm:t>
        <a:bodyPr/>
        <a:lstStyle/>
        <a:p>
          <a:endParaRPr lang="sk-SK"/>
        </a:p>
      </dgm:t>
    </dgm:pt>
    <dgm:pt modelId="{C3B77B24-D3C5-4F7D-B93C-AC171975358B}" type="pres">
      <dgm:prSet presAssocID="{2015805B-548D-4E32-A3AC-1580583ACFD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95DF0A-9794-44F0-88B5-F0BBF67EDAE2}" type="pres">
      <dgm:prSet presAssocID="{2015805B-548D-4E32-A3AC-1580583ACFD6}" presName="diamond" presStyleLbl="bgShp" presStyleIdx="0" presStyleCnt="1" custLinFactNeighborX="-1022"/>
      <dgm:spPr/>
    </dgm:pt>
    <dgm:pt modelId="{F4CBD8D3-E19E-4F26-ABE6-3875FD2D00B1}" type="pres">
      <dgm:prSet presAssocID="{2015805B-548D-4E32-A3AC-1580583ACFD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451C2-04BD-43E8-AC1C-6C16F2EED5C4}" type="pres">
      <dgm:prSet presAssocID="{2015805B-548D-4E32-A3AC-1580583ACFD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CCA7D-9F37-40DC-B626-398C5C6090C6}" type="pres">
      <dgm:prSet presAssocID="{2015805B-548D-4E32-A3AC-1580583ACFD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06075-F770-4609-A497-74D1951A92E4}" type="pres">
      <dgm:prSet presAssocID="{2015805B-548D-4E32-A3AC-1580583ACFD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F9972-7107-4391-B020-4B707804BF51}" type="presOf" srcId="{15A84621-B0F4-4B4D-86C8-AB7C1F2A93E3}" destId="{63006075-F770-4609-A497-74D1951A92E4}" srcOrd="0" destOrd="0" presId="urn:microsoft.com/office/officeart/2005/8/layout/matrix3"/>
    <dgm:cxn modelId="{2B0B0BEC-D545-43CD-9179-8C2F1EA5583C}" srcId="{2015805B-548D-4E32-A3AC-1580583ACFD6}" destId="{02C0FB32-B0EC-4060-A25E-9E872C6D6A45}" srcOrd="2" destOrd="0" parTransId="{AC0A12A6-9180-4F25-B974-7E6343EFD499}" sibTransId="{A172EC62-3A24-4BBD-8E3E-03C59798A881}"/>
    <dgm:cxn modelId="{0CF6EFEC-A7E0-44D3-8625-433732BA6E1D}" type="presOf" srcId="{D1543680-B98F-48D4-84F3-6E34AD043378}" destId="{AB6451C2-04BD-43E8-AC1C-6C16F2EED5C4}" srcOrd="0" destOrd="0" presId="urn:microsoft.com/office/officeart/2005/8/layout/matrix3"/>
    <dgm:cxn modelId="{23BB9764-98EB-419A-A17F-FEFFC4B1E64C}" type="presOf" srcId="{02C0FB32-B0EC-4060-A25E-9E872C6D6A45}" destId="{2DECCA7D-9F37-40DC-B626-398C5C6090C6}" srcOrd="0" destOrd="0" presId="urn:microsoft.com/office/officeart/2005/8/layout/matrix3"/>
    <dgm:cxn modelId="{27A5CFA3-75DF-4E15-97E0-B3B5FCA4E19D}" srcId="{2015805B-548D-4E32-A3AC-1580583ACFD6}" destId="{D1543680-B98F-48D4-84F3-6E34AD043378}" srcOrd="1" destOrd="0" parTransId="{C51248CD-9163-4A85-B881-3EC560F16A45}" sibTransId="{8744FF20-1EF4-4C59-A3D7-07A992321148}"/>
    <dgm:cxn modelId="{2BB1E921-04F6-4F7C-AB4F-C01EDCCEAAAA}" srcId="{2015805B-548D-4E32-A3AC-1580583ACFD6}" destId="{15A84621-B0F4-4B4D-86C8-AB7C1F2A93E3}" srcOrd="3" destOrd="0" parTransId="{F7740A7D-A4A3-41E6-AE7E-8BF5EAA6BEE2}" sibTransId="{44C03C17-2D38-4E7C-9695-4FA968DC20D1}"/>
    <dgm:cxn modelId="{B7DEFF1D-598B-4000-9296-BE2BD917D7CE}" type="presOf" srcId="{2015805B-548D-4E32-A3AC-1580583ACFD6}" destId="{C3B77B24-D3C5-4F7D-B93C-AC171975358B}" srcOrd="0" destOrd="0" presId="urn:microsoft.com/office/officeart/2005/8/layout/matrix3"/>
    <dgm:cxn modelId="{869D63C6-7B1D-4786-BE88-16B8B791DC09}" type="presOf" srcId="{DA3367AD-911E-4620-89D3-A907192277B7}" destId="{F4CBD8D3-E19E-4F26-ABE6-3875FD2D00B1}" srcOrd="0" destOrd="0" presId="urn:microsoft.com/office/officeart/2005/8/layout/matrix3"/>
    <dgm:cxn modelId="{D842D6FF-3265-4A7B-AA7E-9DA74ED21612}" srcId="{2015805B-548D-4E32-A3AC-1580583ACFD6}" destId="{DA3367AD-911E-4620-89D3-A907192277B7}" srcOrd="0" destOrd="0" parTransId="{A244265B-9A90-4502-8E0B-73414B41FEFA}" sibTransId="{6D9A0CEE-8DC1-4D16-A994-72DC2059D5DD}"/>
    <dgm:cxn modelId="{081F83E3-8CCB-4F6B-B4EC-D244277A1B6B}" type="presParOf" srcId="{C3B77B24-D3C5-4F7D-B93C-AC171975358B}" destId="{BF95DF0A-9794-44F0-88B5-F0BBF67EDAE2}" srcOrd="0" destOrd="0" presId="urn:microsoft.com/office/officeart/2005/8/layout/matrix3"/>
    <dgm:cxn modelId="{B18BD71D-F67E-4300-9050-23F8BF8651B4}" type="presParOf" srcId="{C3B77B24-D3C5-4F7D-B93C-AC171975358B}" destId="{F4CBD8D3-E19E-4F26-ABE6-3875FD2D00B1}" srcOrd="1" destOrd="0" presId="urn:microsoft.com/office/officeart/2005/8/layout/matrix3"/>
    <dgm:cxn modelId="{24EFFF4F-2042-4C54-B6B3-A709CC07CD6D}" type="presParOf" srcId="{C3B77B24-D3C5-4F7D-B93C-AC171975358B}" destId="{AB6451C2-04BD-43E8-AC1C-6C16F2EED5C4}" srcOrd="2" destOrd="0" presId="urn:microsoft.com/office/officeart/2005/8/layout/matrix3"/>
    <dgm:cxn modelId="{99574298-AA02-4143-8400-04E9C5887CD7}" type="presParOf" srcId="{C3B77B24-D3C5-4F7D-B93C-AC171975358B}" destId="{2DECCA7D-9F37-40DC-B626-398C5C6090C6}" srcOrd="3" destOrd="0" presId="urn:microsoft.com/office/officeart/2005/8/layout/matrix3"/>
    <dgm:cxn modelId="{FCB293C3-A547-478D-80F3-E6945DB201CD}" type="presParOf" srcId="{C3B77B24-D3C5-4F7D-B93C-AC171975358B}" destId="{63006075-F770-4609-A497-74D1951A92E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A54284-C4B5-4854-8523-4D3F61674A6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5AC493B-8793-41FC-ABDC-613D7CE82B8F}">
      <dgm:prSet/>
      <dgm:spPr/>
      <dgm:t>
        <a:bodyPr/>
        <a:lstStyle/>
        <a:p>
          <a:pPr algn="just" rtl="0"/>
          <a:r>
            <a:rPr lang="sk-SK" dirty="0" smtClean="0"/>
            <a:t>...osoba patriaca k národnostnej menšine, má právo v obci...komunikovať v ústnom a písomnom styku pred orgánom miestnej štátnej správy, orgánom územnej samosprávy a územnou samosprávou zriadenou právnickou osobou vrátane predkladania písomných listín a dôkazov aj v jazyku menšiny ....</a:t>
          </a:r>
          <a:endParaRPr lang="sk-SK" dirty="0"/>
        </a:p>
      </dgm:t>
    </dgm:pt>
    <dgm:pt modelId="{AACF5208-224F-4F20-AB58-D110D3AEFBDF}" type="parTrans" cxnId="{4364F311-89F2-40FF-BC8E-B7093E03A20B}">
      <dgm:prSet/>
      <dgm:spPr/>
      <dgm:t>
        <a:bodyPr/>
        <a:lstStyle/>
        <a:p>
          <a:endParaRPr lang="sk-SK"/>
        </a:p>
      </dgm:t>
    </dgm:pt>
    <dgm:pt modelId="{0BA70E0A-9098-4CA7-8A06-96278858CF5F}" type="sibTrans" cxnId="{4364F311-89F2-40FF-BC8E-B7093E03A20B}">
      <dgm:prSet/>
      <dgm:spPr/>
      <dgm:t>
        <a:bodyPr/>
        <a:lstStyle/>
        <a:p>
          <a:endParaRPr lang="sk-SK"/>
        </a:p>
      </dgm:t>
    </dgm:pt>
    <dgm:pt modelId="{9D1E11CB-569E-4238-8035-9126C60AAFFF}">
      <dgm:prSet custT="1"/>
      <dgm:spPr/>
      <dgm:t>
        <a:bodyPr/>
        <a:lstStyle/>
        <a:p>
          <a:pPr rtl="0"/>
          <a:r>
            <a:rPr lang="sk-SK" sz="1800" b="1" dirty="0" smtClean="0"/>
            <a:t>Čo to znamená pre Vás?</a:t>
          </a:r>
        </a:p>
        <a:p>
          <a:pPr rtl="0"/>
          <a:r>
            <a:rPr lang="sk-SK" sz="1800" b="1" dirty="0" smtClean="0"/>
            <a:t>Mit jelent ez az önkormányzatok számára?</a:t>
          </a:r>
          <a:endParaRPr lang="sk-SK" sz="1800" dirty="0"/>
        </a:p>
      </dgm:t>
    </dgm:pt>
    <dgm:pt modelId="{291F75D8-DD0F-441E-9ECC-85DB583AEF27}" type="parTrans" cxnId="{72BD84FC-3A62-4770-A154-7B212246C9A9}">
      <dgm:prSet/>
      <dgm:spPr/>
      <dgm:t>
        <a:bodyPr/>
        <a:lstStyle/>
        <a:p>
          <a:endParaRPr lang="sk-SK"/>
        </a:p>
      </dgm:t>
    </dgm:pt>
    <dgm:pt modelId="{7CA491AF-AE1F-43A4-9D71-E7E7F824E8C8}" type="sibTrans" cxnId="{72BD84FC-3A62-4770-A154-7B212246C9A9}">
      <dgm:prSet/>
      <dgm:spPr/>
      <dgm:t>
        <a:bodyPr/>
        <a:lstStyle/>
        <a:p>
          <a:endParaRPr lang="sk-SK"/>
        </a:p>
      </dgm:t>
    </dgm:pt>
    <dgm:pt modelId="{E7B1E134-6DF6-4961-B102-BB8801936062}" type="pres">
      <dgm:prSet presAssocID="{14A54284-C4B5-4854-8523-4D3F61674A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90D537BE-FD96-433D-A930-6DBA871C1E90}" type="pres">
      <dgm:prSet presAssocID="{55AC493B-8793-41FC-ABDC-613D7CE82B8F}" presName="composite" presStyleCnt="0"/>
      <dgm:spPr/>
    </dgm:pt>
    <dgm:pt modelId="{0EABC2EB-2024-48DF-850D-5ECB8251905A}" type="pres">
      <dgm:prSet presAssocID="{55AC493B-8793-41FC-ABDC-613D7CE82B8F}" presName="imgShp" presStyleLbl="fgImgPlace1" presStyleIdx="0" presStyleCnt="2" custScaleX="205111" custScaleY="216628" custLinFactNeighborX="-55049" custLinFactNeighborY="-388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sk-SK"/>
        </a:p>
      </dgm:t>
    </dgm:pt>
    <dgm:pt modelId="{FEFAD5D1-0CDB-47C4-82CA-1FE4E3C17D30}" type="pres">
      <dgm:prSet presAssocID="{55AC493B-8793-41FC-ABDC-613D7CE82B8F}" presName="txShp" presStyleLbl="node1" presStyleIdx="0" presStyleCnt="2" custScaleX="118315" custScaleY="166910" custLinFactNeighborX="10358" custLinFactNeighborY="-33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36B10EF-4FD6-4873-B97F-DC03A55D5713}" type="pres">
      <dgm:prSet presAssocID="{0BA70E0A-9098-4CA7-8A06-96278858CF5F}" presName="spacing" presStyleCnt="0"/>
      <dgm:spPr/>
    </dgm:pt>
    <dgm:pt modelId="{50811610-6A69-4239-AF02-0CD8D5400473}" type="pres">
      <dgm:prSet presAssocID="{9D1E11CB-569E-4238-8035-9126C60AAFFF}" presName="composite" presStyleCnt="0"/>
      <dgm:spPr/>
    </dgm:pt>
    <dgm:pt modelId="{9C246748-CD4F-4978-AB06-84AA979FE735}" type="pres">
      <dgm:prSet presAssocID="{9D1E11CB-569E-4238-8035-9126C60AAFFF}" presName="imgShp" presStyleLbl="fgImgPlace1" presStyleIdx="1" presStyleCnt="2" custScaleX="210479" custScaleY="209292" custLinFactNeighborX="-25442" custLinFactNeighborY="20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sk-SK"/>
        </a:p>
      </dgm:t>
    </dgm:pt>
    <dgm:pt modelId="{BC6DC9AF-1714-4128-B37F-33157F19F249}" type="pres">
      <dgm:prSet presAssocID="{9D1E11CB-569E-4238-8035-9126C60AAFFF}" presName="txShp" presStyleLbl="node1" presStyleIdx="1" presStyleCnt="2" custLinFactNeighborX="3566" custLinFactNeighborY="180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364F311-89F2-40FF-BC8E-B7093E03A20B}" srcId="{14A54284-C4B5-4854-8523-4D3F61674A60}" destId="{55AC493B-8793-41FC-ABDC-613D7CE82B8F}" srcOrd="0" destOrd="0" parTransId="{AACF5208-224F-4F20-AB58-D110D3AEFBDF}" sibTransId="{0BA70E0A-9098-4CA7-8A06-96278858CF5F}"/>
    <dgm:cxn modelId="{72BD84FC-3A62-4770-A154-7B212246C9A9}" srcId="{14A54284-C4B5-4854-8523-4D3F61674A60}" destId="{9D1E11CB-569E-4238-8035-9126C60AAFFF}" srcOrd="1" destOrd="0" parTransId="{291F75D8-DD0F-441E-9ECC-85DB583AEF27}" sibTransId="{7CA491AF-AE1F-43A4-9D71-E7E7F824E8C8}"/>
    <dgm:cxn modelId="{829BF6C5-C038-4FF2-84A6-AED299494C85}" type="presOf" srcId="{55AC493B-8793-41FC-ABDC-613D7CE82B8F}" destId="{FEFAD5D1-0CDB-47C4-82CA-1FE4E3C17D30}" srcOrd="0" destOrd="0" presId="urn:microsoft.com/office/officeart/2005/8/layout/vList3"/>
    <dgm:cxn modelId="{48A154E2-5D89-429F-ABA4-5389E33152FA}" type="presOf" srcId="{14A54284-C4B5-4854-8523-4D3F61674A60}" destId="{E7B1E134-6DF6-4961-B102-BB8801936062}" srcOrd="0" destOrd="0" presId="urn:microsoft.com/office/officeart/2005/8/layout/vList3"/>
    <dgm:cxn modelId="{9E8A87D3-E702-4739-AC89-EEB95DA4BDD9}" type="presOf" srcId="{9D1E11CB-569E-4238-8035-9126C60AAFFF}" destId="{BC6DC9AF-1714-4128-B37F-33157F19F249}" srcOrd="0" destOrd="0" presId="urn:microsoft.com/office/officeart/2005/8/layout/vList3"/>
    <dgm:cxn modelId="{10DF2CC8-B4B2-4E95-BD43-A32863B224FA}" type="presParOf" srcId="{E7B1E134-6DF6-4961-B102-BB8801936062}" destId="{90D537BE-FD96-433D-A930-6DBA871C1E90}" srcOrd="0" destOrd="0" presId="urn:microsoft.com/office/officeart/2005/8/layout/vList3"/>
    <dgm:cxn modelId="{37993D54-89C8-492C-984C-05DC9B836B67}" type="presParOf" srcId="{90D537BE-FD96-433D-A930-6DBA871C1E90}" destId="{0EABC2EB-2024-48DF-850D-5ECB8251905A}" srcOrd="0" destOrd="0" presId="urn:microsoft.com/office/officeart/2005/8/layout/vList3"/>
    <dgm:cxn modelId="{1C6647E0-DE98-4CE9-819A-928B9AF8056C}" type="presParOf" srcId="{90D537BE-FD96-433D-A930-6DBA871C1E90}" destId="{FEFAD5D1-0CDB-47C4-82CA-1FE4E3C17D30}" srcOrd="1" destOrd="0" presId="urn:microsoft.com/office/officeart/2005/8/layout/vList3"/>
    <dgm:cxn modelId="{8D0D032A-DDE4-4A43-8097-B9E82D8DF8B5}" type="presParOf" srcId="{E7B1E134-6DF6-4961-B102-BB8801936062}" destId="{F36B10EF-4FD6-4873-B97F-DC03A55D5713}" srcOrd="1" destOrd="0" presId="urn:microsoft.com/office/officeart/2005/8/layout/vList3"/>
    <dgm:cxn modelId="{C1BEB451-F414-471A-B478-C1DAF941DF07}" type="presParOf" srcId="{E7B1E134-6DF6-4961-B102-BB8801936062}" destId="{50811610-6A69-4239-AF02-0CD8D5400473}" srcOrd="2" destOrd="0" presId="urn:microsoft.com/office/officeart/2005/8/layout/vList3"/>
    <dgm:cxn modelId="{5D13033E-C702-4236-AF77-B4A0423BE786}" type="presParOf" srcId="{50811610-6A69-4239-AF02-0CD8D5400473}" destId="{9C246748-CD4F-4978-AB06-84AA979FE735}" srcOrd="0" destOrd="0" presId="urn:microsoft.com/office/officeart/2005/8/layout/vList3"/>
    <dgm:cxn modelId="{C1587631-C136-4E8C-BF35-06A47C8649FF}" type="presParOf" srcId="{50811610-6A69-4239-AF02-0CD8D5400473}" destId="{BC6DC9AF-1714-4128-B37F-33157F19F2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B36923-BAEE-4C9A-9064-7319008C163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C6EF01B-137F-4ADF-90C9-C25A20892B25}">
      <dgm:prSet phldrT="[Text]"/>
      <dgm:spPr/>
      <dgm:t>
        <a:bodyPr/>
        <a:lstStyle/>
        <a:p>
          <a:r>
            <a:rPr lang="sk-SK" dirty="0" smtClean="0"/>
            <a:t>komunikácia zo strany občana: podanie voľne písané alebo predtlačené formuláre, dôkazy a písomné listiny</a:t>
          </a:r>
        </a:p>
      </dgm:t>
    </dgm:pt>
    <dgm:pt modelId="{23DEAA38-037A-4E97-B216-5CD58EF42F23}" type="parTrans" cxnId="{5995F4A1-FBC1-4EA0-A3CC-F0221A8FD7A8}">
      <dgm:prSet/>
      <dgm:spPr/>
      <dgm:t>
        <a:bodyPr/>
        <a:lstStyle/>
        <a:p>
          <a:endParaRPr lang="sk-SK"/>
        </a:p>
      </dgm:t>
    </dgm:pt>
    <dgm:pt modelId="{F2DF45C9-15ED-4D39-8C69-BE600535DE92}" type="sibTrans" cxnId="{5995F4A1-FBC1-4EA0-A3CC-F0221A8FD7A8}">
      <dgm:prSet/>
      <dgm:spPr/>
      <dgm:t>
        <a:bodyPr/>
        <a:lstStyle/>
        <a:p>
          <a:endParaRPr lang="sk-SK"/>
        </a:p>
      </dgm:t>
    </dgm:pt>
    <dgm:pt modelId="{1D87CAE5-4541-4441-8260-B17EAA04E804}">
      <dgm:prSet phldrT="[Text]"/>
      <dgm:spPr/>
      <dgm:t>
        <a:bodyPr/>
        <a:lstStyle/>
        <a:p>
          <a:r>
            <a:rPr lang="sk-SK" dirty="0" smtClean="0"/>
            <a:t>komunikácia zo strany obce: odpovede, rozhodnutia, verejné listiny (rodný list, sobášny list, úmrtný list, povolenie, oprávnenie, potvrdenie, vyjadrenie a vyhlásenie)</a:t>
          </a:r>
          <a:endParaRPr lang="sk-SK" dirty="0"/>
        </a:p>
      </dgm:t>
    </dgm:pt>
    <dgm:pt modelId="{7F9FD297-EE04-4609-A89D-ED6E2FAA18F7}" type="parTrans" cxnId="{1FADB710-F671-4F95-BCFE-BAB4F8AC19A8}">
      <dgm:prSet/>
      <dgm:spPr/>
      <dgm:t>
        <a:bodyPr/>
        <a:lstStyle/>
        <a:p>
          <a:endParaRPr lang="sk-SK"/>
        </a:p>
      </dgm:t>
    </dgm:pt>
    <dgm:pt modelId="{0FF76241-3A1B-40A5-A306-2E356A5F3D09}" type="sibTrans" cxnId="{1FADB710-F671-4F95-BCFE-BAB4F8AC19A8}">
      <dgm:prSet/>
      <dgm:spPr/>
      <dgm:t>
        <a:bodyPr/>
        <a:lstStyle/>
        <a:p>
          <a:endParaRPr lang="sk-SK"/>
        </a:p>
      </dgm:t>
    </dgm:pt>
    <dgm:pt modelId="{8059D08A-A69C-48A8-BBD8-E2EDE0C250DE}" type="pres">
      <dgm:prSet presAssocID="{02B36923-BAEE-4C9A-9064-7319008C16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86943-9F78-4A93-A47A-15F7922A1D22}" type="pres">
      <dgm:prSet presAssocID="{DC6EF01B-137F-4ADF-90C9-C25A20892B2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8431BA2-9EEB-4C30-A3A7-4AFAE973843B}" type="pres">
      <dgm:prSet presAssocID="{F2DF45C9-15ED-4D39-8C69-BE600535DE9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D50A6B8-5D3A-4AEB-8B0B-C7B2A836F012}" type="pres">
      <dgm:prSet presAssocID="{F2DF45C9-15ED-4D39-8C69-BE600535DE9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1FAD374-2F25-44DD-BE48-6224D18155BD}" type="pres">
      <dgm:prSet presAssocID="{1D87CAE5-4541-4441-8260-B17EAA04E80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162EF2F-19F7-4F5E-9E26-6BB2A82D083D}" type="pres">
      <dgm:prSet presAssocID="{0FF76241-3A1B-40A5-A306-2E356A5F3D0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94E9F01-7A09-4EDD-AA9E-21262F70608B}" type="pres">
      <dgm:prSet presAssocID="{0FF76241-3A1B-40A5-A306-2E356A5F3D09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5995F4A1-FBC1-4EA0-A3CC-F0221A8FD7A8}" srcId="{02B36923-BAEE-4C9A-9064-7319008C1635}" destId="{DC6EF01B-137F-4ADF-90C9-C25A20892B25}" srcOrd="0" destOrd="0" parTransId="{23DEAA38-037A-4E97-B216-5CD58EF42F23}" sibTransId="{F2DF45C9-15ED-4D39-8C69-BE600535DE92}"/>
    <dgm:cxn modelId="{3FC83A65-4409-41F9-905C-FCE7AA51491A}" type="presOf" srcId="{DC6EF01B-137F-4ADF-90C9-C25A20892B25}" destId="{60286943-9F78-4A93-A47A-15F7922A1D22}" srcOrd="0" destOrd="0" presId="urn:microsoft.com/office/officeart/2005/8/layout/cycle2"/>
    <dgm:cxn modelId="{1FADB710-F671-4F95-BCFE-BAB4F8AC19A8}" srcId="{02B36923-BAEE-4C9A-9064-7319008C1635}" destId="{1D87CAE5-4541-4441-8260-B17EAA04E804}" srcOrd="1" destOrd="0" parTransId="{7F9FD297-EE04-4609-A89D-ED6E2FAA18F7}" sibTransId="{0FF76241-3A1B-40A5-A306-2E356A5F3D09}"/>
    <dgm:cxn modelId="{2412B393-4264-47FD-B017-82383AFDEDA5}" type="presOf" srcId="{1D87CAE5-4541-4441-8260-B17EAA04E804}" destId="{31FAD374-2F25-44DD-BE48-6224D18155BD}" srcOrd="0" destOrd="0" presId="urn:microsoft.com/office/officeart/2005/8/layout/cycle2"/>
    <dgm:cxn modelId="{7BB4DD15-FAFF-4B56-96BC-BA0E33C623AA}" type="presOf" srcId="{F2DF45C9-15ED-4D39-8C69-BE600535DE92}" destId="{68431BA2-9EEB-4C30-A3A7-4AFAE973843B}" srcOrd="0" destOrd="0" presId="urn:microsoft.com/office/officeart/2005/8/layout/cycle2"/>
    <dgm:cxn modelId="{04ECDC61-31B3-44A3-9B8C-EF6620BA0348}" type="presOf" srcId="{0FF76241-3A1B-40A5-A306-2E356A5F3D09}" destId="{F162EF2F-19F7-4F5E-9E26-6BB2A82D083D}" srcOrd="0" destOrd="0" presId="urn:microsoft.com/office/officeart/2005/8/layout/cycle2"/>
    <dgm:cxn modelId="{2810DD61-B08D-4F79-B13E-4B1918F9D9EC}" type="presOf" srcId="{0FF76241-3A1B-40A5-A306-2E356A5F3D09}" destId="{A94E9F01-7A09-4EDD-AA9E-21262F70608B}" srcOrd="1" destOrd="0" presId="urn:microsoft.com/office/officeart/2005/8/layout/cycle2"/>
    <dgm:cxn modelId="{C4AB8B5D-E614-426C-962D-46CCA2070183}" type="presOf" srcId="{02B36923-BAEE-4C9A-9064-7319008C1635}" destId="{8059D08A-A69C-48A8-BBD8-E2EDE0C250DE}" srcOrd="0" destOrd="0" presId="urn:microsoft.com/office/officeart/2005/8/layout/cycle2"/>
    <dgm:cxn modelId="{6B6E4008-A6A5-439E-A97B-21B1A13496A6}" type="presOf" srcId="{F2DF45C9-15ED-4D39-8C69-BE600535DE92}" destId="{2D50A6B8-5D3A-4AEB-8B0B-C7B2A836F012}" srcOrd="1" destOrd="0" presId="urn:microsoft.com/office/officeart/2005/8/layout/cycle2"/>
    <dgm:cxn modelId="{8DBA2F69-D16D-417D-8949-8BC56AD0A82F}" type="presParOf" srcId="{8059D08A-A69C-48A8-BBD8-E2EDE0C250DE}" destId="{60286943-9F78-4A93-A47A-15F7922A1D22}" srcOrd="0" destOrd="0" presId="urn:microsoft.com/office/officeart/2005/8/layout/cycle2"/>
    <dgm:cxn modelId="{3BBB3541-E79F-4DB4-85DE-87D6D7019F72}" type="presParOf" srcId="{8059D08A-A69C-48A8-BBD8-E2EDE0C250DE}" destId="{68431BA2-9EEB-4C30-A3A7-4AFAE973843B}" srcOrd="1" destOrd="0" presId="urn:microsoft.com/office/officeart/2005/8/layout/cycle2"/>
    <dgm:cxn modelId="{EC9A13D2-EAD9-4842-98B8-31C4DC368119}" type="presParOf" srcId="{68431BA2-9EEB-4C30-A3A7-4AFAE973843B}" destId="{2D50A6B8-5D3A-4AEB-8B0B-C7B2A836F012}" srcOrd="0" destOrd="0" presId="urn:microsoft.com/office/officeart/2005/8/layout/cycle2"/>
    <dgm:cxn modelId="{FB51D811-D522-4F91-BCB6-FCAB2A771FB3}" type="presParOf" srcId="{8059D08A-A69C-48A8-BBD8-E2EDE0C250DE}" destId="{31FAD374-2F25-44DD-BE48-6224D18155BD}" srcOrd="2" destOrd="0" presId="urn:microsoft.com/office/officeart/2005/8/layout/cycle2"/>
    <dgm:cxn modelId="{F042274B-44EA-4FC9-9BEC-B72777F1B3CD}" type="presParOf" srcId="{8059D08A-A69C-48A8-BBD8-E2EDE0C250DE}" destId="{F162EF2F-19F7-4F5E-9E26-6BB2A82D083D}" srcOrd="3" destOrd="0" presId="urn:microsoft.com/office/officeart/2005/8/layout/cycle2"/>
    <dgm:cxn modelId="{17E17AF3-65DE-4712-A43D-2CB045468C6E}" type="presParOf" srcId="{F162EF2F-19F7-4F5E-9E26-6BB2A82D083D}" destId="{A94E9F01-7A09-4EDD-AA9E-21262F70608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584B11-10B5-4F39-8F86-B0E8BB7DA26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0D12F370-7DCD-4747-BAA2-CA566FECA394}">
      <dgm:prSet phldrT="[Text]"/>
      <dgm:spPr/>
      <dgm:t>
        <a:bodyPr/>
        <a:lstStyle/>
        <a:p>
          <a:r>
            <a:rPr lang="sk-SK" dirty="0" smtClean="0"/>
            <a:t>Život</a:t>
          </a:r>
        </a:p>
      </dgm:t>
    </dgm:pt>
    <dgm:pt modelId="{E97C036D-47EA-46C7-B395-42FE2264D034}" type="parTrans" cxnId="{2B35D04C-76BC-4A86-B740-3E77FA56983B}">
      <dgm:prSet/>
      <dgm:spPr/>
      <dgm:t>
        <a:bodyPr/>
        <a:lstStyle/>
        <a:p>
          <a:endParaRPr lang="sk-SK"/>
        </a:p>
      </dgm:t>
    </dgm:pt>
    <dgm:pt modelId="{ED657E0E-B110-4D64-9725-1A242994BDA6}" type="sibTrans" cxnId="{2B35D04C-76BC-4A86-B740-3E77FA56983B}">
      <dgm:prSet/>
      <dgm:spPr/>
      <dgm:t>
        <a:bodyPr/>
        <a:lstStyle/>
        <a:p>
          <a:endParaRPr lang="sk-SK"/>
        </a:p>
      </dgm:t>
    </dgm:pt>
    <dgm:pt modelId="{10EE3477-5B16-4569-AC18-CFFCB21D18D8}">
      <dgm:prSet phldrT="[Text]"/>
      <dgm:spPr/>
      <dgm:t>
        <a:bodyPr/>
        <a:lstStyle/>
        <a:p>
          <a:r>
            <a:rPr lang="sk-SK" dirty="0" smtClean="0"/>
            <a:t>Zdravie</a:t>
          </a:r>
        </a:p>
      </dgm:t>
    </dgm:pt>
    <dgm:pt modelId="{FC6B7C9D-81AA-420B-9E4A-8B704B6BC1CC}" type="parTrans" cxnId="{E6130A5E-C114-4A93-8ACE-4F69AC29C64F}">
      <dgm:prSet/>
      <dgm:spPr/>
      <dgm:t>
        <a:bodyPr/>
        <a:lstStyle/>
        <a:p>
          <a:endParaRPr lang="sk-SK"/>
        </a:p>
      </dgm:t>
    </dgm:pt>
    <dgm:pt modelId="{8EBF09E7-5B76-4158-A62C-E5D292579297}" type="sibTrans" cxnId="{E6130A5E-C114-4A93-8ACE-4F69AC29C64F}">
      <dgm:prSet/>
      <dgm:spPr/>
      <dgm:t>
        <a:bodyPr/>
        <a:lstStyle/>
        <a:p>
          <a:endParaRPr lang="sk-SK"/>
        </a:p>
      </dgm:t>
    </dgm:pt>
    <dgm:pt modelId="{0F759343-6134-4632-B868-2B22E5A3020C}">
      <dgm:prSet phldrT="[Text]"/>
      <dgm:spPr/>
      <dgm:t>
        <a:bodyPr/>
        <a:lstStyle/>
        <a:p>
          <a:r>
            <a:rPr lang="sk-SK" dirty="0" smtClean="0"/>
            <a:t>Bezpečnosť</a:t>
          </a:r>
        </a:p>
      </dgm:t>
    </dgm:pt>
    <dgm:pt modelId="{E4ACB4D5-DF73-4832-83AB-03BD09075948}" type="parTrans" cxnId="{AC6DA91A-15B3-4BF9-85D3-4D0A9A2700C5}">
      <dgm:prSet/>
      <dgm:spPr/>
      <dgm:t>
        <a:bodyPr/>
        <a:lstStyle/>
        <a:p>
          <a:endParaRPr lang="sk-SK"/>
        </a:p>
      </dgm:t>
    </dgm:pt>
    <dgm:pt modelId="{2001F88D-FB22-4A16-AD0F-60DEA87C0CC8}" type="sibTrans" cxnId="{AC6DA91A-15B3-4BF9-85D3-4D0A9A2700C5}">
      <dgm:prSet/>
      <dgm:spPr/>
      <dgm:t>
        <a:bodyPr/>
        <a:lstStyle/>
        <a:p>
          <a:endParaRPr lang="sk-SK"/>
        </a:p>
      </dgm:t>
    </dgm:pt>
    <dgm:pt modelId="{2C64EB4C-E058-4B2D-8B1E-EC5DF573FE9A}">
      <dgm:prSet phldrT="[Text]"/>
      <dgm:spPr/>
      <dgm:t>
        <a:bodyPr/>
        <a:lstStyle/>
        <a:p>
          <a:r>
            <a:rPr lang="sk-SK" dirty="0" smtClean="0"/>
            <a:t>Majetok</a:t>
          </a:r>
        </a:p>
      </dgm:t>
    </dgm:pt>
    <dgm:pt modelId="{F47485AE-F0EE-4843-B4DE-987B50369613}" type="parTrans" cxnId="{8AB83F82-1663-497B-9375-778D5C6CE475}">
      <dgm:prSet/>
      <dgm:spPr/>
      <dgm:t>
        <a:bodyPr/>
        <a:lstStyle/>
        <a:p>
          <a:endParaRPr lang="sk-SK"/>
        </a:p>
      </dgm:t>
    </dgm:pt>
    <dgm:pt modelId="{8014ECF0-EB5E-44AA-9057-36DB39236DF2}" type="sibTrans" cxnId="{8AB83F82-1663-497B-9375-778D5C6CE475}">
      <dgm:prSet/>
      <dgm:spPr/>
      <dgm:t>
        <a:bodyPr/>
        <a:lstStyle/>
        <a:p>
          <a:endParaRPr lang="sk-SK"/>
        </a:p>
      </dgm:t>
    </dgm:pt>
    <dgm:pt modelId="{8D5999E5-190D-404E-A2D0-2D2ED4A507B0}" type="pres">
      <dgm:prSet presAssocID="{2B584B11-10B5-4F39-8F86-B0E8BB7DA26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34E545-D84A-4F3B-9EEC-1F0C461AC58E}" type="pres">
      <dgm:prSet presAssocID="{2B584B11-10B5-4F39-8F86-B0E8BB7DA261}" presName="diamond" presStyleLbl="bgShp" presStyleIdx="0" presStyleCnt="1"/>
      <dgm:spPr/>
    </dgm:pt>
    <dgm:pt modelId="{E7F3DD6E-EB97-4F43-8914-B502D53E5F5A}" type="pres">
      <dgm:prSet presAssocID="{2B584B11-10B5-4F39-8F86-B0E8BB7DA26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88519B9-BE2C-4EA0-8EED-D90FD2671945}" type="pres">
      <dgm:prSet presAssocID="{2B584B11-10B5-4F39-8F86-B0E8BB7DA26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779A6-1C9F-4979-A92E-181F95EB5802}" type="pres">
      <dgm:prSet presAssocID="{2B584B11-10B5-4F39-8F86-B0E8BB7DA26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1FAA15F-B9DD-46F3-8473-072F1D8112AF}" type="pres">
      <dgm:prSet presAssocID="{2B584B11-10B5-4F39-8F86-B0E8BB7DA26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879861-69A4-4849-A59C-85DA82668700}" type="presOf" srcId="{2B584B11-10B5-4F39-8F86-B0E8BB7DA261}" destId="{8D5999E5-190D-404E-A2D0-2D2ED4A507B0}" srcOrd="0" destOrd="0" presId="urn:microsoft.com/office/officeart/2005/8/layout/matrix3"/>
    <dgm:cxn modelId="{2B35D04C-76BC-4A86-B740-3E77FA56983B}" srcId="{2B584B11-10B5-4F39-8F86-B0E8BB7DA261}" destId="{0D12F370-7DCD-4747-BAA2-CA566FECA394}" srcOrd="0" destOrd="0" parTransId="{E97C036D-47EA-46C7-B395-42FE2264D034}" sibTransId="{ED657E0E-B110-4D64-9725-1A242994BDA6}"/>
    <dgm:cxn modelId="{AC6DA91A-15B3-4BF9-85D3-4D0A9A2700C5}" srcId="{2B584B11-10B5-4F39-8F86-B0E8BB7DA261}" destId="{0F759343-6134-4632-B868-2B22E5A3020C}" srcOrd="2" destOrd="0" parTransId="{E4ACB4D5-DF73-4832-83AB-03BD09075948}" sibTransId="{2001F88D-FB22-4A16-AD0F-60DEA87C0CC8}"/>
    <dgm:cxn modelId="{8AB83F82-1663-497B-9375-778D5C6CE475}" srcId="{2B584B11-10B5-4F39-8F86-B0E8BB7DA261}" destId="{2C64EB4C-E058-4B2D-8B1E-EC5DF573FE9A}" srcOrd="3" destOrd="0" parTransId="{F47485AE-F0EE-4843-B4DE-987B50369613}" sibTransId="{8014ECF0-EB5E-44AA-9057-36DB39236DF2}"/>
    <dgm:cxn modelId="{E6130A5E-C114-4A93-8ACE-4F69AC29C64F}" srcId="{2B584B11-10B5-4F39-8F86-B0E8BB7DA261}" destId="{10EE3477-5B16-4569-AC18-CFFCB21D18D8}" srcOrd="1" destOrd="0" parTransId="{FC6B7C9D-81AA-420B-9E4A-8B704B6BC1CC}" sibTransId="{8EBF09E7-5B76-4158-A62C-E5D292579297}"/>
    <dgm:cxn modelId="{62BA5357-57F4-4F8A-B7FE-52B791FE1CDB}" type="presOf" srcId="{0F759343-6134-4632-B868-2B22E5A3020C}" destId="{4D0779A6-1C9F-4979-A92E-181F95EB5802}" srcOrd="0" destOrd="0" presId="urn:microsoft.com/office/officeart/2005/8/layout/matrix3"/>
    <dgm:cxn modelId="{07A5591B-DF83-4C3A-B01F-DC146C281B03}" type="presOf" srcId="{10EE3477-5B16-4569-AC18-CFFCB21D18D8}" destId="{288519B9-BE2C-4EA0-8EED-D90FD2671945}" srcOrd="0" destOrd="0" presId="urn:microsoft.com/office/officeart/2005/8/layout/matrix3"/>
    <dgm:cxn modelId="{78BFCDE1-DBEC-4CDA-922D-451FBCCEC31C}" type="presOf" srcId="{0D12F370-7DCD-4747-BAA2-CA566FECA394}" destId="{E7F3DD6E-EB97-4F43-8914-B502D53E5F5A}" srcOrd="0" destOrd="0" presId="urn:microsoft.com/office/officeart/2005/8/layout/matrix3"/>
    <dgm:cxn modelId="{9BBEB716-6B3A-4065-9818-637B729C1F38}" type="presOf" srcId="{2C64EB4C-E058-4B2D-8B1E-EC5DF573FE9A}" destId="{D1FAA15F-B9DD-46F3-8473-072F1D8112AF}" srcOrd="0" destOrd="0" presId="urn:microsoft.com/office/officeart/2005/8/layout/matrix3"/>
    <dgm:cxn modelId="{5F7ED029-62F8-4F71-87AB-2363454C6640}" type="presParOf" srcId="{8D5999E5-190D-404E-A2D0-2D2ED4A507B0}" destId="{0334E545-D84A-4F3B-9EEC-1F0C461AC58E}" srcOrd="0" destOrd="0" presId="urn:microsoft.com/office/officeart/2005/8/layout/matrix3"/>
    <dgm:cxn modelId="{623F1629-C5A3-4463-8C24-E5B2BCCE59CE}" type="presParOf" srcId="{8D5999E5-190D-404E-A2D0-2D2ED4A507B0}" destId="{E7F3DD6E-EB97-4F43-8914-B502D53E5F5A}" srcOrd="1" destOrd="0" presId="urn:microsoft.com/office/officeart/2005/8/layout/matrix3"/>
    <dgm:cxn modelId="{CE3CADB1-DBF9-415A-8F59-1E38EC9650C6}" type="presParOf" srcId="{8D5999E5-190D-404E-A2D0-2D2ED4A507B0}" destId="{288519B9-BE2C-4EA0-8EED-D90FD2671945}" srcOrd="2" destOrd="0" presId="urn:microsoft.com/office/officeart/2005/8/layout/matrix3"/>
    <dgm:cxn modelId="{621D0790-7EE6-4FD0-97E5-2BFB1C217AAB}" type="presParOf" srcId="{8D5999E5-190D-404E-A2D0-2D2ED4A507B0}" destId="{4D0779A6-1C9F-4979-A92E-181F95EB5802}" srcOrd="3" destOrd="0" presId="urn:microsoft.com/office/officeart/2005/8/layout/matrix3"/>
    <dgm:cxn modelId="{52BEA6E1-C1C8-422B-AC7C-D751585128B8}" type="presParOf" srcId="{8D5999E5-190D-404E-A2D0-2D2ED4A507B0}" destId="{D1FAA15F-B9DD-46F3-8473-072F1D8112A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2FCD6-3465-4A12-8782-22D1AA5C9DEE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18491CD-EC64-4C30-A34B-09CC5D7B05AD}">
      <dgm:prSet phldrT="[Text]"/>
      <dgm:spPr/>
      <dgm:t>
        <a:bodyPr/>
        <a:lstStyle/>
        <a:p>
          <a:r>
            <a:rPr lang="sk-SK" dirty="0" smtClean="0"/>
            <a:t>ÚRADNÁ TABUĽA</a:t>
          </a:r>
          <a:endParaRPr lang="sk-SK" dirty="0"/>
        </a:p>
      </dgm:t>
    </dgm:pt>
    <dgm:pt modelId="{684F8D4A-92BC-4B1E-BA80-0F9BE08EB673}" type="parTrans" cxnId="{5244C4EC-CE35-435A-A3AB-A25D4F28B7D6}">
      <dgm:prSet/>
      <dgm:spPr/>
      <dgm:t>
        <a:bodyPr/>
        <a:lstStyle/>
        <a:p>
          <a:endParaRPr lang="sk-SK"/>
        </a:p>
      </dgm:t>
    </dgm:pt>
    <dgm:pt modelId="{84DDA0EB-BA55-443C-A31A-7A79DDC6655F}" type="sibTrans" cxnId="{5244C4EC-CE35-435A-A3AB-A25D4F28B7D6}">
      <dgm:prSet/>
      <dgm:spPr/>
      <dgm:t>
        <a:bodyPr/>
        <a:lstStyle/>
        <a:p>
          <a:endParaRPr lang="sk-SK"/>
        </a:p>
      </dgm:t>
    </dgm:pt>
    <dgm:pt modelId="{786033DF-5848-4DA3-9704-D6A2B3C630E9}">
      <dgm:prSet phldrT="[Text]"/>
      <dgm:spPr/>
      <dgm:t>
        <a:bodyPr/>
        <a:lstStyle/>
        <a:p>
          <a:r>
            <a:rPr lang="sk-SK" dirty="0" smtClean="0"/>
            <a:t>WEBOVÉ SÍDLO</a:t>
          </a:r>
          <a:endParaRPr lang="sk-SK" dirty="0"/>
        </a:p>
      </dgm:t>
    </dgm:pt>
    <dgm:pt modelId="{4FE25D3D-3697-475C-AD91-649271089291}" type="parTrans" cxnId="{F8C15E3F-00F9-4FD6-9D4F-E466E49B7509}">
      <dgm:prSet/>
      <dgm:spPr/>
      <dgm:t>
        <a:bodyPr/>
        <a:lstStyle/>
        <a:p>
          <a:endParaRPr lang="sk-SK"/>
        </a:p>
      </dgm:t>
    </dgm:pt>
    <dgm:pt modelId="{A6C57C41-C411-4E2F-848E-4589ECDD3B45}" type="sibTrans" cxnId="{F8C15E3F-00F9-4FD6-9D4F-E466E49B7509}">
      <dgm:prSet/>
      <dgm:spPr/>
      <dgm:t>
        <a:bodyPr/>
        <a:lstStyle/>
        <a:p>
          <a:endParaRPr lang="sk-SK"/>
        </a:p>
      </dgm:t>
    </dgm:pt>
    <dgm:pt modelId="{C29049B7-D8BC-4C17-81EB-E0BC1D42509C}">
      <dgm:prSet phldrT="[Text]"/>
      <dgm:spPr/>
      <dgm:t>
        <a:bodyPr/>
        <a:lstStyle/>
        <a:p>
          <a:r>
            <a:rPr lang="sk-SK" dirty="0" smtClean="0"/>
            <a:t>PERIODICKÁ TLAČ</a:t>
          </a:r>
          <a:endParaRPr lang="sk-SK" dirty="0"/>
        </a:p>
      </dgm:t>
    </dgm:pt>
    <dgm:pt modelId="{7F11F4D3-7116-4AEC-AD89-FA462A6FD3DC}" type="parTrans" cxnId="{9A0EAC41-90A3-4C81-AEAA-3B772F9B2235}">
      <dgm:prSet/>
      <dgm:spPr/>
      <dgm:t>
        <a:bodyPr/>
        <a:lstStyle/>
        <a:p>
          <a:endParaRPr lang="sk-SK"/>
        </a:p>
      </dgm:t>
    </dgm:pt>
    <dgm:pt modelId="{3C95AA11-6E64-41DE-AA81-0B05B66E9027}" type="sibTrans" cxnId="{9A0EAC41-90A3-4C81-AEAA-3B772F9B2235}">
      <dgm:prSet/>
      <dgm:spPr/>
      <dgm:t>
        <a:bodyPr/>
        <a:lstStyle/>
        <a:p>
          <a:endParaRPr lang="sk-SK"/>
        </a:p>
      </dgm:t>
    </dgm:pt>
    <dgm:pt modelId="{5E128666-FBC7-4ADA-A03A-AF58C061BB38}" type="pres">
      <dgm:prSet presAssocID="{09F2FCD6-3465-4A12-8782-22D1AA5C9D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F1F725-2D31-4B43-B8EE-FF9D4AA3F09E}" type="pres">
      <dgm:prSet presAssocID="{218491CD-EC64-4C30-A34B-09CC5D7B05A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45B191B-C0E4-4909-9CBD-AC7E45F2AD31}" type="pres">
      <dgm:prSet presAssocID="{84DDA0EB-BA55-443C-A31A-7A79DDC6655F}" presName="sibTrans" presStyleCnt="0"/>
      <dgm:spPr/>
    </dgm:pt>
    <dgm:pt modelId="{D25B8FB1-43DC-477A-BB28-C9813AFCAC84}" type="pres">
      <dgm:prSet presAssocID="{786033DF-5848-4DA3-9704-D6A2B3C630E9}" presName="node" presStyleLbl="node1" presStyleIdx="1" presStyleCnt="3" custLinFactNeighborX="1627" custLinFactNeighborY="-4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3B86B52-9AC7-4C1E-8CBC-8F9DA9D29FBA}" type="pres">
      <dgm:prSet presAssocID="{A6C57C41-C411-4E2F-848E-4589ECDD3B45}" presName="sibTrans" presStyleCnt="0"/>
      <dgm:spPr/>
    </dgm:pt>
    <dgm:pt modelId="{B319BCC3-1495-4268-A820-19D0A0B10F7D}" type="pres">
      <dgm:prSet presAssocID="{C29049B7-D8BC-4C17-81EB-E0BC1D42509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2C2590-3A9E-473A-AB9C-935A7E53AB43}" type="presOf" srcId="{C29049B7-D8BC-4C17-81EB-E0BC1D42509C}" destId="{B319BCC3-1495-4268-A820-19D0A0B10F7D}" srcOrd="0" destOrd="0" presId="urn:microsoft.com/office/officeart/2005/8/layout/default#2"/>
    <dgm:cxn modelId="{F8C15E3F-00F9-4FD6-9D4F-E466E49B7509}" srcId="{09F2FCD6-3465-4A12-8782-22D1AA5C9DEE}" destId="{786033DF-5848-4DA3-9704-D6A2B3C630E9}" srcOrd="1" destOrd="0" parTransId="{4FE25D3D-3697-475C-AD91-649271089291}" sibTransId="{A6C57C41-C411-4E2F-848E-4589ECDD3B45}"/>
    <dgm:cxn modelId="{5244C4EC-CE35-435A-A3AB-A25D4F28B7D6}" srcId="{09F2FCD6-3465-4A12-8782-22D1AA5C9DEE}" destId="{218491CD-EC64-4C30-A34B-09CC5D7B05AD}" srcOrd="0" destOrd="0" parTransId="{684F8D4A-92BC-4B1E-BA80-0F9BE08EB673}" sibTransId="{84DDA0EB-BA55-443C-A31A-7A79DDC6655F}"/>
    <dgm:cxn modelId="{AE54A309-A163-481F-99F3-16221E3CDAD3}" type="presOf" srcId="{786033DF-5848-4DA3-9704-D6A2B3C630E9}" destId="{D25B8FB1-43DC-477A-BB28-C9813AFCAC84}" srcOrd="0" destOrd="0" presId="urn:microsoft.com/office/officeart/2005/8/layout/default#2"/>
    <dgm:cxn modelId="{846B36C1-FF67-481E-9E17-8B38E8A835C2}" type="presOf" srcId="{218491CD-EC64-4C30-A34B-09CC5D7B05AD}" destId="{C4F1F725-2D31-4B43-B8EE-FF9D4AA3F09E}" srcOrd="0" destOrd="0" presId="urn:microsoft.com/office/officeart/2005/8/layout/default#2"/>
    <dgm:cxn modelId="{9A0EAC41-90A3-4C81-AEAA-3B772F9B2235}" srcId="{09F2FCD6-3465-4A12-8782-22D1AA5C9DEE}" destId="{C29049B7-D8BC-4C17-81EB-E0BC1D42509C}" srcOrd="2" destOrd="0" parTransId="{7F11F4D3-7116-4AEC-AD89-FA462A6FD3DC}" sibTransId="{3C95AA11-6E64-41DE-AA81-0B05B66E9027}"/>
    <dgm:cxn modelId="{FDE48B52-1061-4ACA-9D25-D53EF1BBB068}" type="presOf" srcId="{09F2FCD6-3465-4A12-8782-22D1AA5C9DEE}" destId="{5E128666-FBC7-4ADA-A03A-AF58C061BB38}" srcOrd="0" destOrd="0" presId="urn:microsoft.com/office/officeart/2005/8/layout/default#2"/>
    <dgm:cxn modelId="{43964E0B-2724-4470-981A-F8E2A0AFF1D3}" type="presParOf" srcId="{5E128666-FBC7-4ADA-A03A-AF58C061BB38}" destId="{C4F1F725-2D31-4B43-B8EE-FF9D4AA3F09E}" srcOrd="0" destOrd="0" presId="urn:microsoft.com/office/officeart/2005/8/layout/default#2"/>
    <dgm:cxn modelId="{ED629DE9-9D0E-48A6-AF80-9C0133F580D6}" type="presParOf" srcId="{5E128666-FBC7-4ADA-A03A-AF58C061BB38}" destId="{B45B191B-C0E4-4909-9CBD-AC7E45F2AD31}" srcOrd="1" destOrd="0" presId="urn:microsoft.com/office/officeart/2005/8/layout/default#2"/>
    <dgm:cxn modelId="{A011C3CF-93F0-4DA1-81E4-C392C89A68A9}" type="presParOf" srcId="{5E128666-FBC7-4ADA-A03A-AF58C061BB38}" destId="{D25B8FB1-43DC-477A-BB28-C9813AFCAC84}" srcOrd="2" destOrd="0" presId="urn:microsoft.com/office/officeart/2005/8/layout/default#2"/>
    <dgm:cxn modelId="{03142236-E694-4E99-9075-58727BB38ED2}" type="presParOf" srcId="{5E128666-FBC7-4ADA-A03A-AF58C061BB38}" destId="{D3B86B52-9AC7-4C1E-8CBC-8F9DA9D29FBA}" srcOrd="3" destOrd="0" presId="urn:microsoft.com/office/officeart/2005/8/layout/default#2"/>
    <dgm:cxn modelId="{C1EF7850-E16B-44FF-AD78-A9A631207421}" type="presParOf" srcId="{5E128666-FBC7-4ADA-A03A-AF58C061BB38}" destId="{B319BCC3-1495-4268-A820-19D0A0B10F7D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62B98-896B-44BF-A1F8-695EF2179456}">
      <dsp:nvSpPr>
        <dsp:cNvPr id="0" name=""/>
        <dsp:cNvSpPr/>
      </dsp:nvSpPr>
      <dsp:spPr>
        <a:xfrm>
          <a:off x="452622" y="1105"/>
          <a:ext cx="2427698" cy="151623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shade val="5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ÚSTAVA SLOVENSKEJ REPBLIKY</a:t>
          </a:r>
          <a:endParaRPr lang="sk-SK" sz="900" b="1" kern="1200" dirty="0"/>
        </a:p>
      </dsp:txBody>
      <dsp:txXfrm>
        <a:off x="452622" y="1105"/>
        <a:ext cx="2427698" cy="1516237"/>
      </dsp:txXfrm>
    </dsp:sp>
    <dsp:sp modelId="{5D962B52-F7EC-4B1E-A42F-39F6061CA0DD}">
      <dsp:nvSpPr>
        <dsp:cNvPr id="0" name=""/>
        <dsp:cNvSpPr/>
      </dsp:nvSpPr>
      <dsp:spPr>
        <a:xfrm>
          <a:off x="3133026" y="1105"/>
          <a:ext cx="2527062" cy="151623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28525"/>
                <a:satOff val="-4552"/>
                <a:lumOff val="11174"/>
                <a:alphaOff val="0"/>
                <a:tint val="62000"/>
                <a:satMod val="180000"/>
              </a:schemeClr>
            </a:gs>
            <a:gs pos="65000">
              <a:schemeClr val="accent2">
                <a:shade val="50000"/>
                <a:hueOff val="28525"/>
                <a:satOff val="-4552"/>
                <a:lumOff val="11174"/>
                <a:alphaOff val="0"/>
                <a:tint val="32000"/>
                <a:satMod val="250000"/>
              </a:schemeClr>
            </a:gs>
            <a:gs pos="100000">
              <a:schemeClr val="accent2">
                <a:shade val="50000"/>
                <a:hueOff val="28525"/>
                <a:satOff val="-4552"/>
                <a:lumOff val="11174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ZÁKON č. 184/1999 Z. z.</a:t>
          </a:r>
          <a:r>
            <a:rPr lang="sk-SK" sz="900" kern="1200" dirty="0" smtClean="0"/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O POUŽÍVANÍ JAZYKOV NÁRODNOTNÝCH MENŠÍN</a:t>
          </a:r>
          <a:endParaRPr lang="sk-SK" sz="900" kern="1200" dirty="0"/>
        </a:p>
      </dsp:txBody>
      <dsp:txXfrm>
        <a:off x="3133026" y="1105"/>
        <a:ext cx="2527062" cy="1516237"/>
      </dsp:txXfrm>
    </dsp:sp>
    <dsp:sp modelId="{7AA617A5-89CF-4F96-9636-B13C352D94DD}">
      <dsp:nvSpPr>
        <dsp:cNvPr id="0" name=""/>
        <dsp:cNvSpPr/>
      </dsp:nvSpPr>
      <dsp:spPr>
        <a:xfrm>
          <a:off x="5912795" y="1105"/>
          <a:ext cx="2527062" cy="151623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57049"/>
                <a:satOff val="-9104"/>
                <a:lumOff val="22348"/>
                <a:alphaOff val="0"/>
                <a:tint val="62000"/>
                <a:satMod val="180000"/>
              </a:schemeClr>
            </a:gs>
            <a:gs pos="65000">
              <a:schemeClr val="accent2">
                <a:shade val="50000"/>
                <a:hueOff val="57049"/>
                <a:satOff val="-9104"/>
                <a:lumOff val="22348"/>
                <a:alphaOff val="0"/>
                <a:tint val="32000"/>
                <a:satMod val="250000"/>
              </a:schemeClr>
            </a:gs>
            <a:gs pos="100000">
              <a:schemeClr val="accent2">
                <a:shade val="50000"/>
                <a:hueOff val="57049"/>
                <a:satOff val="-9104"/>
                <a:lumOff val="22348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ZÁKON č. 245/2008 Z. z.</a:t>
          </a:r>
          <a:r>
            <a:rPr lang="sk-SK" sz="900" kern="1200" dirty="0" smtClean="0"/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O VÝCHOVE A VZDELÁVANÍ (ŠKOLSKÝ ZÁKON)</a:t>
          </a:r>
          <a:endParaRPr lang="sk-SK" sz="900" kern="1200" dirty="0"/>
        </a:p>
      </dsp:txBody>
      <dsp:txXfrm>
        <a:off x="5912795" y="1105"/>
        <a:ext cx="2527062" cy="1516237"/>
      </dsp:txXfrm>
    </dsp:sp>
    <dsp:sp modelId="{E6363D5D-DFAA-490F-8FA9-F97AB6DEC4B7}">
      <dsp:nvSpPr>
        <dsp:cNvPr id="0" name=""/>
        <dsp:cNvSpPr/>
      </dsp:nvSpPr>
      <dsp:spPr>
        <a:xfrm>
          <a:off x="402940" y="1770049"/>
          <a:ext cx="2527062" cy="151623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85574"/>
                <a:satOff val="-13656"/>
                <a:lumOff val="33522"/>
                <a:alphaOff val="0"/>
                <a:tint val="62000"/>
                <a:satMod val="180000"/>
              </a:schemeClr>
            </a:gs>
            <a:gs pos="65000">
              <a:schemeClr val="accent2">
                <a:shade val="50000"/>
                <a:hueOff val="85574"/>
                <a:satOff val="-13656"/>
                <a:lumOff val="33522"/>
                <a:alphaOff val="0"/>
                <a:tint val="32000"/>
                <a:satMod val="250000"/>
              </a:schemeClr>
            </a:gs>
            <a:gs pos="100000">
              <a:schemeClr val="accent2">
                <a:shade val="50000"/>
                <a:hueOff val="85574"/>
                <a:satOff val="-13656"/>
                <a:lumOff val="3352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ZÁKON č. 71/1967 Zb</a:t>
          </a:r>
          <a:r>
            <a:rPr lang="sk-SK" sz="900" kern="1200" dirty="0" smtClean="0"/>
            <a:t>.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O SPRÁVNOM KONANÍ</a:t>
          </a:r>
          <a:endParaRPr lang="sk-SK" sz="900" kern="1200" dirty="0"/>
        </a:p>
      </dsp:txBody>
      <dsp:txXfrm>
        <a:off x="402940" y="1770049"/>
        <a:ext cx="2527062" cy="1516237"/>
      </dsp:txXfrm>
    </dsp:sp>
    <dsp:sp modelId="{EF83B0FD-FF9B-447E-98DC-81C28DF30574}">
      <dsp:nvSpPr>
        <dsp:cNvPr id="0" name=""/>
        <dsp:cNvSpPr/>
      </dsp:nvSpPr>
      <dsp:spPr>
        <a:xfrm>
          <a:off x="3182708" y="1770049"/>
          <a:ext cx="2527062" cy="151623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114098"/>
                <a:satOff val="-18208"/>
                <a:lumOff val="44696"/>
                <a:alphaOff val="0"/>
                <a:tint val="62000"/>
                <a:satMod val="180000"/>
              </a:schemeClr>
            </a:gs>
            <a:gs pos="65000">
              <a:schemeClr val="accent2">
                <a:shade val="50000"/>
                <a:hueOff val="114098"/>
                <a:satOff val="-18208"/>
                <a:lumOff val="44696"/>
                <a:alphaOff val="0"/>
                <a:tint val="32000"/>
                <a:satMod val="250000"/>
              </a:schemeClr>
            </a:gs>
            <a:gs pos="100000">
              <a:schemeClr val="accent2">
                <a:shade val="50000"/>
                <a:hueOff val="114098"/>
                <a:satOff val="-18208"/>
                <a:lumOff val="4469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ZÁKON č. 211/2000 Z. z.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O SLOBODNOM PRÍSTUPE K INFORMÁCIÁM</a:t>
          </a:r>
          <a:endParaRPr lang="sk-SK" sz="900" kern="1200" dirty="0"/>
        </a:p>
      </dsp:txBody>
      <dsp:txXfrm>
        <a:off x="3182708" y="1770049"/>
        <a:ext cx="2527062" cy="1516237"/>
      </dsp:txXfrm>
    </dsp:sp>
    <dsp:sp modelId="{8ED419F3-7CE0-4A6B-BA97-3E7945C0518A}">
      <dsp:nvSpPr>
        <dsp:cNvPr id="0" name=""/>
        <dsp:cNvSpPr/>
      </dsp:nvSpPr>
      <dsp:spPr>
        <a:xfrm>
          <a:off x="5962477" y="1770049"/>
          <a:ext cx="2527062" cy="151623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114098"/>
                <a:satOff val="-18208"/>
                <a:lumOff val="44696"/>
                <a:alphaOff val="0"/>
                <a:tint val="62000"/>
                <a:satMod val="180000"/>
              </a:schemeClr>
            </a:gs>
            <a:gs pos="65000">
              <a:schemeClr val="accent2">
                <a:shade val="50000"/>
                <a:hueOff val="114098"/>
                <a:satOff val="-18208"/>
                <a:lumOff val="44696"/>
                <a:alphaOff val="0"/>
                <a:tint val="32000"/>
                <a:satMod val="250000"/>
              </a:schemeClr>
            </a:gs>
            <a:gs pos="100000">
              <a:schemeClr val="accent2">
                <a:shade val="50000"/>
                <a:hueOff val="114098"/>
                <a:satOff val="-18208"/>
                <a:lumOff val="4469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ZÁKON č. 270/1995 Z. z.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O ŠTÁTNOM JAZYKU</a:t>
          </a:r>
          <a:endParaRPr lang="sk-SK" sz="900" kern="1200" dirty="0"/>
        </a:p>
      </dsp:txBody>
      <dsp:txXfrm>
        <a:off x="5962477" y="1770049"/>
        <a:ext cx="2527062" cy="1516237"/>
      </dsp:txXfrm>
    </dsp:sp>
    <dsp:sp modelId="{CE4DF3AD-3509-411F-91D6-A518BD003A79}">
      <dsp:nvSpPr>
        <dsp:cNvPr id="0" name=""/>
        <dsp:cNvSpPr/>
      </dsp:nvSpPr>
      <dsp:spPr>
        <a:xfrm>
          <a:off x="432052" y="3472157"/>
          <a:ext cx="2527062" cy="151623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85574"/>
                <a:satOff val="-13656"/>
                <a:lumOff val="33522"/>
                <a:alphaOff val="0"/>
                <a:tint val="62000"/>
                <a:satMod val="180000"/>
              </a:schemeClr>
            </a:gs>
            <a:gs pos="65000">
              <a:schemeClr val="accent2">
                <a:shade val="50000"/>
                <a:hueOff val="85574"/>
                <a:satOff val="-13656"/>
                <a:lumOff val="33522"/>
                <a:alphaOff val="0"/>
                <a:tint val="32000"/>
                <a:satMod val="250000"/>
              </a:schemeClr>
            </a:gs>
            <a:gs pos="100000">
              <a:schemeClr val="accent2">
                <a:shade val="50000"/>
                <a:hueOff val="85574"/>
                <a:satOff val="-13656"/>
                <a:lumOff val="3352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ZÁKON č. 300/1993 Z. z</a:t>
          </a:r>
          <a:r>
            <a:rPr lang="sk-SK" sz="900" kern="1200" dirty="0" smtClean="0"/>
            <a:t>.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O MENE A PRIEZVISKU</a:t>
          </a:r>
          <a:endParaRPr lang="sk-SK" sz="900" kern="1200" dirty="0"/>
        </a:p>
      </dsp:txBody>
      <dsp:txXfrm>
        <a:off x="432052" y="3472157"/>
        <a:ext cx="2527062" cy="1516237"/>
      </dsp:txXfrm>
    </dsp:sp>
    <dsp:sp modelId="{B048772E-C749-4573-8AE0-6F8E2ABAD93C}">
      <dsp:nvSpPr>
        <dsp:cNvPr id="0" name=""/>
        <dsp:cNvSpPr/>
      </dsp:nvSpPr>
      <dsp:spPr>
        <a:xfrm>
          <a:off x="3240351" y="3472157"/>
          <a:ext cx="2527062" cy="151623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57049"/>
                <a:satOff val="-9104"/>
                <a:lumOff val="22348"/>
                <a:alphaOff val="0"/>
                <a:tint val="62000"/>
                <a:satMod val="180000"/>
              </a:schemeClr>
            </a:gs>
            <a:gs pos="65000">
              <a:schemeClr val="accent2">
                <a:shade val="50000"/>
                <a:hueOff val="57049"/>
                <a:satOff val="-9104"/>
                <a:lumOff val="22348"/>
                <a:alphaOff val="0"/>
                <a:tint val="32000"/>
                <a:satMod val="250000"/>
              </a:schemeClr>
            </a:gs>
            <a:gs pos="100000">
              <a:schemeClr val="accent2">
                <a:shade val="50000"/>
                <a:hueOff val="57049"/>
                <a:satOff val="-9104"/>
                <a:lumOff val="22348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VOLEBNÉ ZÁKONY</a:t>
          </a:r>
          <a:endParaRPr lang="sk-SK" sz="900" kern="1200" dirty="0"/>
        </a:p>
      </dsp:txBody>
      <dsp:txXfrm>
        <a:off x="3240351" y="3472157"/>
        <a:ext cx="2527062" cy="1516237"/>
      </dsp:txXfrm>
    </dsp:sp>
    <dsp:sp modelId="{FE15D9A7-E1D7-4515-822A-AD6E19C79D84}">
      <dsp:nvSpPr>
        <dsp:cNvPr id="0" name=""/>
        <dsp:cNvSpPr/>
      </dsp:nvSpPr>
      <dsp:spPr>
        <a:xfrm>
          <a:off x="5976654" y="3472157"/>
          <a:ext cx="2527062" cy="151623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28525"/>
                <a:satOff val="-4552"/>
                <a:lumOff val="11174"/>
                <a:alphaOff val="0"/>
                <a:tint val="62000"/>
                <a:satMod val="180000"/>
              </a:schemeClr>
            </a:gs>
            <a:gs pos="65000">
              <a:schemeClr val="accent2">
                <a:shade val="50000"/>
                <a:hueOff val="28525"/>
                <a:satOff val="-4552"/>
                <a:lumOff val="11174"/>
                <a:alphaOff val="0"/>
                <a:tint val="32000"/>
                <a:satMod val="250000"/>
              </a:schemeClr>
            </a:gs>
            <a:gs pos="100000">
              <a:schemeClr val="accent2">
                <a:shade val="50000"/>
                <a:hueOff val="28525"/>
                <a:satOff val="-4552"/>
                <a:lumOff val="11174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ZÁKON č. 513/2009 </a:t>
          </a:r>
          <a:r>
            <a:rPr lang="sk-SK" sz="900" b="1" kern="1200" dirty="0" err="1" smtClean="0"/>
            <a:t>Z.z</a:t>
          </a:r>
          <a:r>
            <a:rPr lang="sk-SK" sz="900" b="1" kern="1200" dirty="0" smtClean="0"/>
            <a:t>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O DRÁHACH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VYHL. MV SR č. 9/2009 Z. z.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O DOPRAVNÝCH ZNAČKÁCH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ZÁKON č. 371/2019 Z. z.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O ZÁKLADNÝCH POŽIADAVKÁCH NA BEZPEČNOSŤ DETSKÉHO IHRISKA</a:t>
          </a:r>
          <a:endParaRPr lang="sk-SK" sz="900" kern="1200" dirty="0"/>
        </a:p>
      </dsp:txBody>
      <dsp:txXfrm>
        <a:off x="5976654" y="3472157"/>
        <a:ext cx="2527062" cy="1516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5DF0A-9794-44F0-88B5-F0BBF67EDAE2}">
      <dsp:nvSpPr>
        <dsp:cNvPr id="0" name=""/>
        <dsp:cNvSpPr/>
      </dsp:nvSpPr>
      <dsp:spPr>
        <a:xfrm>
          <a:off x="1224137" y="0"/>
          <a:ext cx="4680520" cy="468052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BD8D3-E19E-4F26-ABE6-3875FD2D00B1}">
      <dsp:nvSpPr>
        <dsp:cNvPr id="0" name=""/>
        <dsp:cNvSpPr/>
      </dsp:nvSpPr>
      <dsp:spPr>
        <a:xfrm>
          <a:off x="1716621" y="444649"/>
          <a:ext cx="1825402" cy="182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Úradný styk</a:t>
          </a:r>
          <a:endParaRPr lang="sk-SK" sz="2100" kern="1200" dirty="0"/>
        </a:p>
      </dsp:txBody>
      <dsp:txXfrm>
        <a:off x="1805730" y="533758"/>
        <a:ext cx="1647184" cy="1647184"/>
      </dsp:txXfrm>
    </dsp:sp>
    <dsp:sp modelId="{AB6451C2-04BD-43E8-AC1C-6C16F2EED5C4}">
      <dsp:nvSpPr>
        <dsp:cNvPr id="0" name=""/>
        <dsp:cNvSpPr/>
      </dsp:nvSpPr>
      <dsp:spPr>
        <a:xfrm>
          <a:off x="3682439" y="444649"/>
          <a:ext cx="1825402" cy="182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Označenia</a:t>
          </a:r>
        </a:p>
      </dsp:txBody>
      <dsp:txXfrm>
        <a:off x="3771548" y="533758"/>
        <a:ext cx="1647184" cy="1647184"/>
      </dsp:txXfrm>
    </dsp:sp>
    <dsp:sp modelId="{2DECCA7D-9F37-40DC-B626-398C5C6090C6}">
      <dsp:nvSpPr>
        <dsp:cNvPr id="0" name=""/>
        <dsp:cNvSpPr/>
      </dsp:nvSpPr>
      <dsp:spPr>
        <a:xfrm>
          <a:off x="1716621" y="2410467"/>
          <a:ext cx="1825402" cy="182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Sociálna, zdravotná a kultúrna oblasť</a:t>
          </a:r>
          <a:endParaRPr lang="sk-SK" sz="2100" kern="1200" dirty="0"/>
        </a:p>
      </dsp:txBody>
      <dsp:txXfrm>
        <a:off x="1805730" y="2499576"/>
        <a:ext cx="1647184" cy="1647184"/>
      </dsp:txXfrm>
    </dsp:sp>
    <dsp:sp modelId="{63006075-F770-4609-A497-74D1951A92E4}">
      <dsp:nvSpPr>
        <dsp:cNvPr id="0" name=""/>
        <dsp:cNvSpPr/>
      </dsp:nvSpPr>
      <dsp:spPr>
        <a:xfrm>
          <a:off x="3682439" y="2410467"/>
          <a:ext cx="1825402" cy="1825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Úradná činnosť</a:t>
          </a:r>
        </a:p>
      </dsp:txBody>
      <dsp:txXfrm>
        <a:off x="3771548" y="2499576"/>
        <a:ext cx="1647184" cy="1647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AD5D1-0CDB-47C4-82CA-1FE4E3C17D30}">
      <dsp:nvSpPr>
        <dsp:cNvPr id="0" name=""/>
        <dsp:cNvSpPr/>
      </dsp:nvSpPr>
      <dsp:spPr>
        <a:xfrm rot="10800000">
          <a:off x="1930571" y="291482"/>
          <a:ext cx="7194451" cy="19672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743" tIns="64770" rIns="120904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...osoba patriaca k národnostnej menšine, má právo v obci...komunikovať v ústnom a písomnom styku pred orgánom miestnej štátnej správy, orgánom územnej samosprávy a územnou samosprávou zriadenou právnickou osobou vrátane predkladania písomných listín a dôkazov aj v jazyku menšiny ....</a:t>
          </a:r>
          <a:endParaRPr lang="sk-SK" sz="1700" kern="1200" dirty="0"/>
        </a:p>
      </dsp:txBody>
      <dsp:txXfrm rot="10800000">
        <a:off x="2422383" y="291482"/>
        <a:ext cx="6702639" cy="1967250"/>
      </dsp:txXfrm>
    </dsp:sp>
    <dsp:sp modelId="{0EABC2EB-2024-48DF-850D-5ECB8251905A}">
      <dsp:nvSpPr>
        <dsp:cNvPr id="0" name=""/>
        <dsp:cNvSpPr/>
      </dsp:nvSpPr>
      <dsp:spPr>
        <a:xfrm>
          <a:off x="0" y="0"/>
          <a:ext cx="2417498" cy="25532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DC9AF-1714-4128-B37F-33157F19F249}">
      <dsp:nvSpPr>
        <dsp:cNvPr id="0" name=""/>
        <dsp:cNvSpPr/>
      </dsp:nvSpPr>
      <dsp:spPr>
        <a:xfrm rot="10800000">
          <a:off x="2368651" y="3572878"/>
          <a:ext cx="6080760" cy="11786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743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Čo to znamená pre Vás?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Mit jelent ez az önkormányzatok számára?</a:t>
          </a:r>
          <a:endParaRPr lang="sk-SK" sz="1800" kern="1200" dirty="0"/>
        </a:p>
      </dsp:txBody>
      <dsp:txXfrm rot="10800000">
        <a:off x="2663308" y="3572878"/>
        <a:ext cx="5786103" cy="1178629"/>
      </dsp:txXfrm>
    </dsp:sp>
    <dsp:sp modelId="{9C246748-CD4F-4978-AB06-84AA979FE735}">
      <dsp:nvSpPr>
        <dsp:cNvPr id="0" name=""/>
        <dsp:cNvSpPr/>
      </dsp:nvSpPr>
      <dsp:spPr>
        <a:xfrm>
          <a:off x="611561" y="2909894"/>
          <a:ext cx="2480767" cy="246677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86943-9F78-4A93-A47A-15F7922A1D22}">
      <dsp:nvSpPr>
        <dsp:cNvPr id="0" name=""/>
        <dsp:cNvSpPr/>
      </dsp:nvSpPr>
      <dsp:spPr>
        <a:xfrm>
          <a:off x="2111" y="281408"/>
          <a:ext cx="3469630" cy="3469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komunikácia zo strany občana: podanie voľne písané alebo predtlačené formuláre, dôkazy a písomné listiny</a:t>
          </a:r>
        </a:p>
      </dsp:txBody>
      <dsp:txXfrm>
        <a:off x="510227" y="789524"/>
        <a:ext cx="2453398" cy="2453398"/>
      </dsp:txXfrm>
    </dsp:sp>
    <dsp:sp modelId="{68431BA2-9EEB-4C30-A3A7-4AFAE973843B}">
      <dsp:nvSpPr>
        <dsp:cNvPr id="0" name=""/>
        <dsp:cNvSpPr/>
      </dsp:nvSpPr>
      <dsp:spPr>
        <a:xfrm>
          <a:off x="3201143" y="-208910"/>
          <a:ext cx="2162127" cy="1171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300" kern="1200"/>
        </a:p>
      </dsp:txBody>
      <dsp:txXfrm>
        <a:off x="3201143" y="25290"/>
        <a:ext cx="1810827" cy="702600"/>
      </dsp:txXfrm>
    </dsp:sp>
    <dsp:sp modelId="{31FAD374-2F25-44DD-BE48-6224D18155BD}">
      <dsp:nvSpPr>
        <dsp:cNvPr id="0" name=""/>
        <dsp:cNvSpPr/>
      </dsp:nvSpPr>
      <dsp:spPr>
        <a:xfrm>
          <a:off x="5215058" y="281408"/>
          <a:ext cx="3469630" cy="3469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komunikácia zo strany obce: odpovede, rozhodnutia, verejné listiny (rodný list, sobášny list, úmrtný list, povolenie, oprávnenie, potvrdenie, vyjadrenie a vyhlásenie)</a:t>
          </a:r>
          <a:endParaRPr lang="sk-SK" sz="1600" kern="1200" dirty="0"/>
        </a:p>
      </dsp:txBody>
      <dsp:txXfrm>
        <a:off x="5723174" y="789524"/>
        <a:ext cx="2453398" cy="2453398"/>
      </dsp:txXfrm>
    </dsp:sp>
    <dsp:sp modelId="{F162EF2F-19F7-4F5E-9E26-6BB2A82D083D}">
      <dsp:nvSpPr>
        <dsp:cNvPr id="0" name=""/>
        <dsp:cNvSpPr/>
      </dsp:nvSpPr>
      <dsp:spPr>
        <a:xfrm rot="10800000">
          <a:off x="3323528" y="3070357"/>
          <a:ext cx="2162127" cy="1171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300" kern="1200"/>
        </a:p>
      </dsp:txBody>
      <dsp:txXfrm rot="10800000">
        <a:off x="3674828" y="3304557"/>
        <a:ext cx="1810827" cy="702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4E545-D84A-4F3B-9EEC-1F0C461AC58E}">
      <dsp:nvSpPr>
        <dsp:cNvPr id="0" name=""/>
        <dsp:cNvSpPr/>
      </dsp:nvSpPr>
      <dsp:spPr>
        <a:xfrm>
          <a:off x="269875" y="0"/>
          <a:ext cx="4800599" cy="480059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3DD6E-EB97-4F43-8914-B502D53E5F5A}">
      <dsp:nvSpPr>
        <dsp:cNvPr id="0" name=""/>
        <dsp:cNvSpPr/>
      </dsp:nvSpPr>
      <dsp:spPr>
        <a:xfrm>
          <a:off x="725932" y="456056"/>
          <a:ext cx="1872234" cy="1872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Život</a:t>
          </a:r>
        </a:p>
      </dsp:txBody>
      <dsp:txXfrm>
        <a:off x="817327" y="547451"/>
        <a:ext cx="1689444" cy="1689444"/>
      </dsp:txXfrm>
    </dsp:sp>
    <dsp:sp modelId="{288519B9-BE2C-4EA0-8EED-D90FD2671945}">
      <dsp:nvSpPr>
        <dsp:cNvPr id="0" name=""/>
        <dsp:cNvSpPr/>
      </dsp:nvSpPr>
      <dsp:spPr>
        <a:xfrm>
          <a:off x="2742183" y="456056"/>
          <a:ext cx="1872234" cy="1872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Zdravie</a:t>
          </a:r>
        </a:p>
      </dsp:txBody>
      <dsp:txXfrm>
        <a:off x="2833578" y="547451"/>
        <a:ext cx="1689444" cy="1689444"/>
      </dsp:txXfrm>
    </dsp:sp>
    <dsp:sp modelId="{4D0779A6-1C9F-4979-A92E-181F95EB5802}">
      <dsp:nvSpPr>
        <dsp:cNvPr id="0" name=""/>
        <dsp:cNvSpPr/>
      </dsp:nvSpPr>
      <dsp:spPr>
        <a:xfrm>
          <a:off x="725932" y="2472308"/>
          <a:ext cx="1872234" cy="1872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Bezpečnosť</a:t>
          </a:r>
        </a:p>
      </dsp:txBody>
      <dsp:txXfrm>
        <a:off x="817327" y="2563703"/>
        <a:ext cx="1689444" cy="1689444"/>
      </dsp:txXfrm>
    </dsp:sp>
    <dsp:sp modelId="{D1FAA15F-B9DD-46F3-8473-072F1D8112AF}">
      <dsp:nvSpPr>
        <dsp:cNvPr id="0" name=""/>
        <dsp:cNvSpPr/>
      </dsp:nvSpPr>
      <dsp:spPr>
        <a:xfrm>
          <a:off x="2742183" y="2472308"/>
          <a:ext cx="1872234" cy="1872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Majetok</a:t>
          </a:r>
        </a:p>
      </dsp:txBody>
      <dsp:txXfrm>
        <a:off x="2833578" y="2563703"/>
        <a:ext cx="1689444" cy="16894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1F725-2D31-4B43-B8EE-FF9D4AA3F09E}">
      <dsp:nvSpPr>
        <dsp:cNvPr id="0" name=""/>
        <dsp:cNvSpPr/>
      </dsp:nvSpPr>
      <dsp:spPr>
        <a:xfrm>
          <a:off x="111879" y="899"/>
          <a:ext cx="2440536" cy="1464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smtClean="0"/>
            <a:t>ÚRADNÁ TABUĽA</a:t>
          </a:r>
          <a:endParaRPr lang="sk-SK" sz="2900" kern="1200" dirty="0"/>
        </a:p>
      </dsp:txBody>
      <dsp:txXfrm>
        <a:off x="111879" y="899"/>
        <a:ext cx="2440536" cy="1464322"/>
      </dsp:txXfrm>
    </dsp:sp>
    <dsp:sp modelId="{D25B8FB1-43DC-477A-BB28-C9813AFCAC84}">
      <dsp:nvSpPr>
        <dsp:cNvPr id="0" name=""/>
        <dsp:cNvSpPr/>
      </dsp:nvSpPr>
      <dsp:spPr>
        <a:xfrm>
          <a:off x="151587" y="1708674"/>
          <a:ext cx="2440536" cy="1464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smtClean="0"/>
            <a:t>WEBOVÉ SÍDLO</a:t>
          </a:r>
          <a:endParaRPr lang="sk-SK" sz="2900" kern="1200" dirty="0"/>
        </a:p>
      </dsp:txBody>
      <dsp:txXfrm>
        <a:off x="151587" y="1708674"/>
        <a:ext cx="2440536" cy="1464322"/>
      </dsp:txXfrm>
    </dsp:sp>
    <dsp:sp modelId="{B319BCC3-1495-4268-A820-19D0A0B10F7D}">
      <dsp:nvSpPr>
        <dsp:cNvPr id="0" name=""/>
        <dsp:cNvSpPr/>
      </dsp:nvSpPr>
      <dsp:spPr>
        <a:xfrm>
          <a:off x="111879" y="3417650"/>
          <a:ext cx="2440536" cy="1464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smtClean="0"/>
            <a:t>PERIODICKÁ TLAČ</a:t>
          </a:r>
          <a:endParaRPr lang="sk-SK" sz="2900" kern="1200" dirty="0"/>
        </a:p>
      </dsp:txBody>
      <dsp:txXfrm>
        <a:off x="111879" y="3417650"/>
        <a:ext cx="2440536" cy="1464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5959F8-BDB2-436F-B60C-549970FFE5FE}" type="datetimeFigureOut">
              <a:rPr lang="sk-SK" smtClean="0"/>
              <a:t>09.12.2019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E6A5C7-F887-4045-9CE3-8756762871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59F8-BDB2-436F-B60C-549970FFE5FE}" type="datetimeFigureOut">
              <a:rPr lang="sk-SK" smtClean="0"/>
              <a:t>09.12.2019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5C7-F887-4045-9CE3-8756762871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59F8-BDB2-436F-B60C-549970FFE5FE}" type="datetimeFigureOut">
              <a:rPr lang="sk-SK" smtClean="0"/>
              <a:t>09.12.2019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5C7-F887-4045-9CE3-8756762871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59F8-BDB2-436F-B60C-549970FFE5FE}" type="datetimeFigureOut">
              <a:rPr lang="sk-SK" smtClean="0"/>
              <a:t>09.12.2019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5C7-F887-4045-9CE3-8756762871F0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59F8-BDB2-436F-B60C-549970FFE5FE}" type="datetimeFigureOut">
              <a:rPr lang="sk-SK" smtClean="0"/>
              <a:t>09.12.2019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5C7-F887-4045-9CE3-8756762871F0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59F8-BDB2-436F-B60C-549970FFE5FE}" type="datetimeFigureOut">
              <a:rPr lang="sk-SK" smtClean="0"/>
              <a:t>09.12.2019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5C7-F887-4045-9CE3-8756762871F0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59F8-BDB2-436F-B60C-549970FFE5FE}" type="datetimeFigureOut">
              <a:rPr lang="sk-SK" smtClean="0"/>
              <a:t>09.12.2019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5C7-F887-4045-9CE3-8756762871F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59F8-BDB2-436F-B60C-549970FFE5FE}" type="datetimeFigureOut">
              <a:rPr lang="sk-SK" smtClean="0"/>
              <a:t>09.12.2019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5C7-F887-4045-9CE3-8756762871F0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59F8-BDB2-436F-B60C-549970FFE5FE}" type="datetimeFigureOut">
              <a:rPr lang="sk-SK" smtClean="0"/>
              <a:t>09.12.2019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5C7-F887-4045-9CE3-8756762871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05959F8-BDB2-436F-B60C-549970FFE5FE}" type="datetimeFigureOut">
              <a:rPr lang="sk-SK" smtClean="0"/>
              <a:t>09.12.2019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A5C7-F887-4045-9CE3-8756762871F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5959F8-BDB2-436F-B60C-549970FFE5FE}" type="datetimeFigureOut">
              <a:rPr lang="sk-SK" smtClean="0"/>
              <a:t>09.12.2019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E6A5C7-F887-4045-9CE3-8756762871F0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5959F8-BDB2-436F-B60C-549970FFE5FE}" type="datetimeFigureOut">
              <a:rPr lang="sk-SK" smtClean="0"/>
              <a:t>09.12.2019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E6A5C7-F887-4045-9CE3-8756762871F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plnomocnenec_nm@vlada.gov.sk" TargetMode="External"/><Relationship Id="rId7" Type="http://schemas.openxmlformats.org/officeDocument/2006/relationships/hyperlink" Target="https://www.ip.gov.sk/pouzitie-jazykov-mensin-na-bezpecnostnych-oznaceniach/" TargetMode="External"/><Relationship Id="rId2" Type="http://schemas.openxmlformats.org/officeDocument/2006/relationships/hyperlink" Target="http://www.narodnostnemensiny.gov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rodnostnemensiny.gov.sk/data/att/26769_subor.pdf" TargetMode="External"/><Relationship Id="rId5" Type="http://schemas.openxmlformats.org/officeDocument/2006/relationships/hyperlink" Target="https://www.soi.sk/sk/informacie-pre-verejnost/informacia-pre-podnikatelske-subjekty-oznacenia-v-jazyku-narodnostnych-mensin.soi?ind" TargetMode="External"/><Relationship Id="rId4" Type="http://schemas.openxmlformats.org/officeDocument/2006/relationships/hyperlink" Target="https://www.narodnostnemensiny.gov.sk/odborne-terminologicke-slovniky-v-jazykoch-narodnostnych-mensin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2028" y="116632"/>
            <a:ext cx="91440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dirty="0" smtClean="0"/>
              <a:t>POUŽÍVANIE JAZYKOV NÁRODNOSTNÝCH MENŠÍN V AGENDE MIEST A OBCÍ</a:t>
            </a:r>
            <a:br>
              <a:rPr lang="sk-SK" sz="3600" dirty="0" smtClean="0"/>
            </a:br>
            <a:endParaRPr lang="sk-SK" sz="36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53343"/>
            <a:ext cx="7560840" cy="43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sk-SK" sz="2800" dirty="0" smtClean="0">
                <a:solidFill>
                  <a:schemeClr val="accent3"/>
                </a:solidFill>
              </a:rPr>
              <a:t>DORUČENÉ ŽIADOSTI O VYDANIE ÚRADNÝCH FORMULÁROV DVOJJAZYČNE V ROKU 2018 A 2016</a:t>
            </a:r>
            <a:br>
              <a:rPr lang="sk-SK" sz="2800" dirty="0" smtClean="0">
                <a:solidFill>
                  <a:schemeClr val="accent3"/>
                </a:solidFill>
              </a:rPr>
            </a:br>
            <a:endParaRPr lang="sk-SK" sz="2800" dirty="0">
              <a:solidFill>
                <a:schemeClr val="accent3"/>
              </a:solidFill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445155"/>
              </p:ext>
            </p:extLst>
          </p:nvPr>
        </p:nvGraphicFramePr>
        <p:xfrm>
          <a:off x="179512" y="764704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69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2" y="1340768"/>
            <a:ext cx="4248472" cy="5400600"/>
          </a:xfrm>
          <a:effectLst>
            <a:outerShdw blurRad="190500" dist="50800" dir="5400000" sx="114000" sy="114000" algn="ctr" rotWithShape="0">
              <a:srgbClr val="000000">
                <a:alpha val="11000"/>
              </a:srgbClr>
            </a:outerShd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400" dirty="0" smtClean="0">
                <a:solidFill>
                  <a:schemeClr val="accent3"/>
                </a:solidFill>
              </a:rPr>
              <a:t>„</a:t>
            </a:r>
            <a:r>
              <a:rPr lang="sk-SK" sz="3100" dirty="0" smtClean="0">
                <a:solidFill>
                  <a:schemeClr val="accent3"/>
                </a:solidFill>
              </a:rPr>
              <a:t>NEMÁME PENIAZE NA DVOJJAZYČNÉ FORMULÁRE“</a:t>
            </a:r>
            <a:br>
              <a:rPr lang="sk-SK" sz="3100" dirty="0" smtClean="0">
                <a:solidFill>
                  <a:schemeClr val="accent3"/>
                </a:solidFill>
              </a:rPr>
            </a:br>
            <a:endParaRPr lang="sk-SK" sz="3100" dirty="0">
              <a:solidFill>
                <a:schemeClr val="accent3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1" r="29870" b="3569"/>
          <a:stretch/>
        </p:blipFill>
        <p:spPr>
          <a:xfrm>
            <a:off x="5796136" y="1348342"/>
            <a:ext cx="2556000" cy="5112000"/>
          </a:xfrm>
          <a:prstGeom prst="rect">
            <a:avLst/>
          </a:prstGeom>
          <a:effectLst>
            <a:outerShdw blurRad="190500" dist="50800" dir="5400000" sx="123000" sy="123000" algn="ctr" rotWithShape="0">
              <a:srgbClr val="000000">
                <a:alpha val="1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22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14" y="1694735"/>
            <a:ext cx="3960440" cy="3360856"/>
          </a:xfrm>
          <a:effectLst>
            <a:outerShdw blurRad="228600" dist="50800" dir="5940000" sx="101000" sy="101000" algn="ctr" rotWithShape="0">
              <a:srgbClr val="000000">
                <a:alpha val="96000"/>
              </a:srgbClr>
            </a:outerShd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2204864"/>
          </a:xfrm>
        </p:spPr>
        <p:txBody>
          <a:bodyPr>
            <a:normAutofit fontScale="90000"/>
          </a:bodyPr>
          <a:lstStyle/>
          <a:p>
            <a:r>
              <a:rPr lang="sk-SK" sz="2400" dirty="0" smtClean="0"/>
              <a:t>                   </a:t>
            </a:r>
            <a:r>
              <a:rPr lang="sk-SK" sz="2800" dirty="0" smtClean="0"/>
              <a:t>KDE NÁJDETE DVOJJAZYČNÉ FORMULÁRE?</a:t>
            </a:r>
            <a:br>
              <a:rPr lang="sk-SK" sz="2800" dirty="0" smtClean="0"/>
            </a:br>
            <a:r>
              <a:rPr lang="sk-SK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www.komarno.sk/hu/nyomtatvanyok_3588.html</a:t>
            </a:r>
            <a:r>
              <a:rPr lang="sk-SK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sk-SK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dunstreda.sk/hu/iratok-es-formanyomtatvanyok</a:t>
            </a:r>
            <a:br>
              <a:rPr lang="hu-H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samorin.sk/hu/nyomtatvanyok-kervenyek</a:t>
            </a:r>
            <a:r>
              <a:rPr lang="sk-SK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</a:t>
            </a:r>
            <a:br>
              <a:rPr lang="sk-SK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sk-SK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www.onkormanyzas.sk/rendeletek_mintak</a:t>
            </a:r>
            <a:r>
              <a:rPr lang="sk-SK" sz="2000" dirty="0" smtClean="0"/>
              <a:t/>
            </a:r>
            <a:br>
              <a:rPr lang="sk-SK" sz="2000" dirty="0" smtClean="0"/>
            </a:br>
            <a:endParaRPr lang="sk-SK" sz="200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18868"/>
            <a:ext cx="3816424" cy="3383466"/>
          </a:xfrm>
          <a:prstGeom prst="rect">
            <a:avLst/>
          </a:prstGeom>
          <a:effectLst>
            <a:outerShdw blurRad="152400" dist="50800" dir="5400000" sx="104000" sy="104000" algn="ctr" rotWithShape="0">
              <a:srgbClr val="000000">
                <a:alpha val="67000"/>
              </a:srgbClr>
            </a:outerShdw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45024"/>
            <a:ext cx="3384376" cy="3024336"/>
          </a:xfrm>
          <a:prstGeom prst="rect">
            <a:avLst/>
          </a:prstGeom>
          <a:effectLst>
            <a:outerShdw blurRad="152400" dist="50800" dir="5400000" sx="105000" sy="105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5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2800" dirty="0" smtClean="0"/>
              <a:t>ÚRADNÁ ČINNOSŤ OBCÍ</a:t>
            </a:r>
            <a:endParaRPr lang="sk-SK" sz="2800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sk-SK" sz="2400" dirty="0" smtClean="0"/>
              <a:t>Rokovanie </a:t>
            </a:r>
            <a:r>
              <a:rPr lang="sk-SK" sz="2400" dirty="0"/>
              <a:t>obecných </a:t>
            </a:r>
            <a:r>
              <a:rPr lang="sk-SK" sz="2400" dirty="0" smtClean="0"/>
              <a:t>zastupiteľstiev</a:t>
            </a:r>
            <a:endParaRPr lang="sk-SK" sz="2400" dirty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sk-SK" sz="2400" dirty="0"/>
              <a:t>Úradná agenda (VZNO, zápisnice, uznesenia, štatistiky, evidencie, bilancie, úradné záznamy</a:t>
            </a:r>
            <a:r>
              <a:rPr lang="sk-SK" sz="2400" dirty="0" smtClean="0"/>
              <a:t>)</a:t>
            </a:r>
            <a:endParaRPr lang="sk-SK" sz="2400" dirty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sk-SK" sz="2400" dirty="0"/>
              <a:t>Kronika </a:t>
            </a:r>
            <a:r>
              <a:rPr lang="sk-SK" sz="2400" dirty="0" smtClean="0"/>
              <a:t>obce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sk-SK" sz="2400" dirty="0"/>
              <a:t>Obecná </a:t>
            </a:r>
            <a:r>
              <a:rPr lang="sk-SK" sz="2400" dirty="0" smtClean="0"/>
              <a:t>polícia</a:t>
            </a:r>
            <a:endParaRPr lang="sk-SK" sz="2400" dirty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sk-SK" sz="2400" dirty="0"/>
              <a:t>Informovanie v jazyku menšiny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481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sz="2800" dirty="0" smtClean="0"/>
              <a:t>OZNAČENIA V JAZYKOCH MENŠÍN</a:t>
            </a:r>
            <a:endParaRPr lang="sk-SK" sz="2800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5008" y="1628800"/>
            <a:ext cx="8928992" cy="41044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93192" lvl="1" indent="0" algn="just" fontAlgn="auto">
              <a:spcAft>
                <a:spcPts val="0"/>
              </a:spcAft>
              <a:buNone/>
              <a:defRPr/>
            </a:pPr>
            <a:r>
              <a:rPr lang="sk-SK" dirty="0" smtClean="0"/>
              <a:t> </a:t>
            </a:r>
          </a:p>
          <a:p>
            <a:pPr lvl="1" algn="just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sk-SK" dirty="0" smtClean="0"/>
              <a:t>označenie </a:t>
            </a:r>
            <a:r>
              <a:rPr lang="sk-SK" dirty="0"/>
              <a:t>orgánov verejnej správy na </a:t>
            </a:r>
            <a:r>
              <a:rPr lang="sk-SK" dirty="0" smtClean="0"/>
              <a:t>budovách (P) </a:t>
            </a:r>
          </a:p>
          <a:p>
            <a:pPr lvl="1" algn="just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sk-SK" dirty="0" smtClean="0"/>
              <a:t>dopravné </a:t>
            </a:r>
            <a:r>
              <a:rPr lang="sk-SK" dirty="0"/>
              <a:t>značky označujúce začiatok a koniec </a:t>
            </a:r>
            <a:r>
              <a:rPr lang="sk-SK" dirty="0" smtClean="0"/>
              <a:t>obce (P)</a:t>
            </a:r>
            <a:endParaRPr lang="sk-SK" dirty="0"/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sk-SK" dirty="0" smtClean="0"/>
              <a:t> označenia </a:t>
            </a:r>
            <a:r>
              <a:rPr lang="sk-SK" dirty="0"/>
              <a:t>ulíc a iných miestnych geografických značení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sk-SK" dirty="0" smtClean="0"/>
              <a:t> nápisy </a:t>
            </a:r>
            <a:r>
              <a:rPr lang="sk-SK" dirty="0"/>
              <a:t>a oznamy určené verejnosti </a:t>
            </a:r>
          </a:p>
          <a:p>
            <a:pPr lvl="1" algn="just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sk-SK" dirty="0" smtClean="0"/>
              <a:t> označenia </a:t>
            </a:r>
            <a:r>
              <a:rPr lang="sk-SK" dirty="0"/>
              <a:t>železničnej stanice, autobusovej stanice, letiska a prístavu</a:t>
            </a:r>
          </a:p>
          <a:p>
            <a:pPr lvl="1" algn="just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sk-SK" dirty="0" smtClean="0"/>
              <a:t> nápisy </a:t>
            </a:r>
            <a:r>
              <a:rPr lang="sk-SK" dirty="0"/>
              <a:t>na pamätníkoch, pomníkoch a pamätných tabuliach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sk-SK" dirty="0" smtClean="0"/>
              <a:t> bezpečnostné </a:t>
            </a:r>
            <a:r>
              <a:rPr lang="sk-SK" dirty="0"/>
              <a:t>značenia určené verejnosti </a:t>
            </a:r>
            <a:r>
              <a:rPr lang="sk-SK" dirty="0" smtClean="0"/>
              <a:t>(P)</a:t>
            </a:r>
            <a:endParaRPr lang="sk-SK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113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877272"/>
            <a:ext cx="8712968" cy="4572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sk-SK" sz="2800" b="1" dirty="0" smtClean="0"/>
              <a:t>BEZPEČNOSTNÉ ZNAČENIA URČENÉ VEREJNOSTI </a:t>
            </a:r>
            <a:br>
              <a:rPr lang="sk-SK" sz="2800" b="1" dirty="0" smtClean="0"/>
            </a:br>
            <a:endParaRPr lang="sk-SK" sz="2800" b="1" i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251520" y="548680"/>
            <a:ext cx="3600400" cy="4824536"/>
          </a:xfrm>
        </p:spPr>
        <p:txBody>
          <a:bodyPr>
            <a:normAutofit/>
          </a:bodyPr>
          <a:lstStyle/>
          <a:p>
            <a:pPr algn="l"/>
            <a:r>
              <a:rPr lang="sk-SK" sz="2200" dirty="0" smtClean="0"/>
              <a:t>Kde? </a:t>
            </a:r>
          </a:p>
          <a:p>
            <a:endParaRPr lang="sk-SK" sz="2200" dirty="0" smtClean="0"/>
          </a:p>
          <a:p>
            <a:pPr algn="l"/>
            <a:r>
              <a:rPr lang="sk-SK" sz="2200" dirty="0" smtClean="0"/>
              <a:t>na miestach prístupných pre verejnosť </a:t>
            </a:r>
          </a:p>
          <a:p>
            <a:endParaRPr lang="sk-SK" sz="2200" dirty="0" smtClean="0"/>
          </a:p>
          <a:p>
            <a:endParaRPr lang="sk-SK" sz="2200" dirty="0" smtClean="0"/>
          </a:p>
          <a:p>
            <a:pPr algn="l"/>
            <a:r>
              <a:rPr lang="sk-SK" sz="2200" dirty="0" smtClean="0"/>
              <a:t>Ako?</a:t>
            </a:r>
          </a:p>
          <a:p>
            <a:endParaRPr lang="sk-SK" sz="2200" dirty="0" smtClean="0"/>
          </a:p>
          <a:p>
            <a:pPr algn="just"/>
            <a:r>
              <a:rPr lang="sk-SK" sz="2200" dirty="0" smtClean="0"/>
              <a:t>v štátnom jazyku a v jazyku menšiny 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3670205"/>
              </p:ext>
            </p:extLst>
          </p:nvPr>
        </p:nvGraphicFramePr>
        <p:xfrm>
          <a:off x="3575050" y="609600"/>
          <a:ext cx="5340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9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sk-SK" sz="2000" dirty="0">
                <a:solidFill>
                  <a:schemeClr val="accent3"/>
                </a:solidFill>
                <a:latin typeface="Times New Roman" panose="02020603050405020304" pitchFamily="18" charset="0"/>
              </a:rPr>
              <a:t>Informácie týkajúce sa ohrozenia života, zdravia, bezpečnosti alebo majetku občanov SR </a:t>
            </a:r>
            <a:r>
              <a:rPr lang="sk-SK" sz="200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uvedené </a:t>
            </a:r>
            <a:r>
              <a:rPr lang="sk-SK" sz="2000" dirty="0">
                <a:solidFill>
                  <a:schemeClr val="accent3"/>
                </a:solidFill>
                <a:latin typeface="Times New Roman" panose="02020603050405020304" pitchFamily="18" charset="0"/>
              </a:rPr>
              <a:t>na miestach prístupných verejnosti v správe obce aj v jazyku národnostnej menšiny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794208"/>
              </p:ext>
            </p:extLst>
          </p:nvPr>
        </p:nvGraphicFramePr>
        <p:xfrm>
          <a:off x="457200" y="1068760"/>
          <a:ext cx="8229600" cy="51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45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205728" cy="4525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3" y="0"/>
            <a:ext cx="8852321" cy="1417638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chemeClr val="accent3"/>
                </a:solidFill>
              </a:rPr>
              <a:t>POUŽÍVATE POVINNÉ DVOJJAZYČNÉ  INFORMÁCIE?</a:t>
            </a:r>
            <a:br>
              <a:rPr lang="sk-SK" sz="2800" dirty="0" smtClean="0">
                <a:solidFill>
                  <a:schemeClr val="accent3"/>
                </a:solidFill>
              </a:rPr>
            </a:br>
            <a:endParaRPr lang="sk-SK" sz="2800" i="1" dirty="0">
              <a:solidFill>
                <a:schemeClr val="accent3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7909"/>
            <a:ext cx="4891881" cy="330360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350166"/>
              </p:ext>
            </p:extLst>
          </p:nvPr>
        </p:nvGraphicFramePr>
        <p:xfrm>
          <a:off x="2483768" y="5069993"/>
          <a:ext cx="6120680" cy="89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1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8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576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2016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18 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/>
                        <a:t>ÁNO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21% </a:t>
                      </a:r>
                      <a:r>
                        <a:rPr lang="cs-CZ" dirty="0" smtClean="0"/>
                        <a:t>ČIASTOČNE</a:t>
                      </a:r>
                      <a:r>
                        <a:rPr lang="cs-CZ" b="1" dirty="0" smtClean="0"/>
                        <a:t>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57% </a:t>
                      </a:r>
                      <a:r>
                        <a:rPr lang="cs-CZ" dirty="0" smtClean="0"/>
                        <a:t>NIE 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76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2018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29 %</a:t>
                      </a:r>
                      <a:r>
                        <a:rPr lang="cs-CZ" dirty="0" smtClean="0"/>
                        <a:t> ÁNO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25 %</a:t>
                      </a:r>
                      <a:r>
                        <a:rPr lang="cs-CZ" dirty="0" smtClean="0"/>
                        <a:t>  ČIASTOČNE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44 % </a:t>
                      </a:r>
                      <a:r>
                        <a:rPr lang="cs-CZ" dirty="0" smtClean="0"/>
                        <a:t>NIE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bdĺžnik 5"/>
          <p:cNvSpPr/>
          <p:nvPr/>
        </p:nvSpPr>
        <p:spPr>
          <a:xfrm>
            <a:off x="4860032" y="6117244"/>
            <a:ext cx="37444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00" dirty="0" smtClean="0"/>
              <a:t>*chýbajúce percentá sú obce, ktoré neodpovedali</a:t>
            </a:r>
            <a:endParaRPr lang="sk-SK" sz="900" dirty="0"/>
          </a:p>
        </p:txBody>
      </p:sp>
    </p:spTree>
    <p:extLst>
      <p:ext uri="{BB962C8B-B14F-4D97-AF65-F5344CB8AC3E}">
        <p14:creationId xmlns:p14="http://schemas.microsoft.com/office/powerpoint/2010/main" val="12587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4"/>
          </a:xfrm>
        </p:spPr>
        <p:txBody>
          <a:bodyPr>
            <a:normAutofit/>
          </a:bodyPr>
          <a:lstStyle/>
          <a:p>
            <a:pPr lvl="1"/>
            <a:r>
              <a:rPr lang="sk-SK" sz="1600" b="1" i="1" dirty="0" smtClean="0"/>
              <a:t>Označenie úradu </a:t>
            </a:r>
            <a:r>
              <a:rPr lang="sk-SK" sz="1600" dirty="0" smtClean="0"/>
              <a:t>– </a:t>
            </a:r>
            <a:r>
              <a:rPr lang="sk-SK" sz="1600" b="1" i="1" dirty="0" smtClean="0"/>
              <a:t>povinnosť</a:t>
            </a:r>
            <a:r>
              <a:rPr lang="sk-SK" sz="1600" dirty="0" smtClean="0"/>
              <a:t> </a:t>
            </a:r>
          </a:p>
          <a:p>
            <a:pPr marL="393192" lvl="1" indent="0">
              <a:buNone/>
            </a:pPr>
            <a:endParaRPr lang="cs-CZ" dirty="0" smtClean="0"/>
          </a:p>
          <a:p>
            <a:pPr marL="393192" lvl="1" indent="0">
              <a:buNone/>
            </a:pPr>
            <a:endParaRPr lang="cs-CZ" dirty="0" smtClean="0"/>
          </a:p>
          <a:p>
            <a:pPr lvl="1"/>
            <a:endParaRPr lang="sk-SK" sz="1800" b="1" i="1" dirty="0" smtClean="0">
              <a:solidFill>
                <a:prstClr val="black"/>
              </a:solidFill>
              <a:latin typeface="+mj-lt"/>
            </a:endParaRPr>
          </a:p>
          <a:p>
            <a:pPr lvl="1"/>
            <a:r>
              <a:rPr lang="cs-CZ" sz="1600" b="1" i="1" dirty="0" smtClean="0"/>
              <a:t>Dvojjazyčné  </a:t>
            </a:r>
            <a:r>
              <a:rPr lang="sk-SK" sz="1600" b="1" i="1" dirty="0" smtClean="0"/>
              <a:t>tabuľa obce –</a:t>
            </a:r>
            <a:r>
              <a:rPr lang="sk-SK" sz="1600" dirty="0" smtClean="0"/>
              <a:t> </a:t>
            </a:r>
            <a:r>
              <a:rPr lang="sk-SK" sz="1600" b="1" i="1" dirty="0" smtClean="0"/>
              <a:t>povinnosť </a:t>
            </a:r>
          </a:p>
          <a:p>
            <a:pPr marL="393192" lvl="1" indent="0">
              <a:buNone/>
            </a:pPr>
            <a:endParaRPr lang="sk-SK" sz="1600" dirty="0" smtClean="0"/>
          </a:p>
          <a:p>
            <a:pPr marL="266700" lvl="1" indent="0">
              <a:buNone/>
            </a:pPr>
            <a:r>
              <a:rPr lang="sk-SK" dirty="0" smtClean="0"/>
              <a:t>      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792088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/>
              <a:t>OZNAČENIA V JAZYKOCH MENŠÍN </a:t>
            </a:r>
            <a:endParaRPr lang="sk-SK" sz="2800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72290"/>
              </p:ext>
            </p:extLst>
          </p:nvPr>
        </p:nvGraphicFramePr>
        <p:xfrm>
          <a:off x="1331640" y="1628800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7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2016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84%</a:t>
                      </a:r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smtClean="0"/>
                        <a:t>NIE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2018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86% 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12</a:t>
                      </a:r>
                      <a:r>
                        <a:rPr lang="sk-SK" baseline="0" dirty="0" smtClean="0"/>
                        <a:t>% </a:t>
                      </a:r>
                      <a:r>
                        <a:rPr lang="sk-SK" baseline="0" dirty="0" smtClean="0"/>
                        <a:t>NIE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48737"/>
              </p:ext>
            </p:extLst>
          </p:nvPr>
        </p:nvGraphicFramePr>
        <p:xfrm>
          <a:off x="1524000" y="2987556"/>
          <a:ext cx="6096000" cy="88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5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2016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87%</a:t>
                      </a:r>
                      <a:r>
                        <a:rPr lang="sk-SK" dirty="0" smtClean="0"/>
                        <a:t> </a:t>
                      </a:r>
                      <a:r>
                        <a:rPr lang="sk-SK" dirty="0" smtClean="0"/>
                        <a:t>ÁNO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k-SK" dirty="0" smtClean="0"/>
                        <a:t>ČIASTOČNE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sk-SK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k-SK" dirty="0" smtClean="0"/>
                        <a:t>NIE 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048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2018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91 % </a:t>
                      </a:r>
                      <a:r>
                        <a:rPr lang="sk-SK" dirty="0" smtClean="0"/>
                        <a:t>ÁNO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1 % </a:t>
                      </a:r>
                      <a:r>
                        <a:rPr lang="sk-SK" dirty="0" smtClean="0"/>
                        <a:t>ČIASTOČNE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6 %</a:t>
                      </a:r>
                      <a:r>
                        <a:rPr lang="sk-SK" dirty="0" smtClean="0"/>
                        <a:t> NIE 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02165" y="4077072"/>
            <a:ext cx="8003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/>
              <a:t>Všetky nápisy a oznamy určené na informovanie verejnosti, najmä v predajniach, na športoviskách, v reštauračných zariadeniach, na uliciach, pri cestách a nad nimi, na letiskách, autobusových staniciach a železničných staniciach, </a:t>
            </a:r>
            <a:r>
              <a:rPr lang="sk-SK" b="1" dirty="0"/>
              <a:t>sa môžu </a:t>
            </a:r>
            <a:r>
              <a:rPr lang="sk-SK" b="1" dirty="0" smtClean="0"/>
              <a:t>uvádzať</a:t>
            </a:r>
            <a:r>
              <a:rPr lang="sk-SK" dirty="0" smtClean="0"/>
              <a:t> </a:t>
            </a:r>
            <a:r>
              <a:rPr lang="sk-SK" dirty="0"/>
              <a:t>aj v jazyku menšiny.</a:t>
            </a:r>
          </a:p>
        </p:txBody>
      </p:sp>
      <p:pic>
        <p:nvPicPr>
          <p:cNvPr id="8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254398"/>
            <a:ext cx="7048214" cy="16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2800" dirty="0" smtClean="0"/>
              <a:t>INFORMOVANIE V JAZYKU MENŠINY (P)</a:t>
            </a:r>
            <a:endParaRPr lang="sk-SK" sz="2800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sk-SK" dirty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sk-SK" dirty="0"/>
              <a:t>informovanie o možnostiach používania jazykov národnostných </a:t>
            </a:r>
            <a:r>
              <a:rPr lang="sk-SK" dirty="0" smtClean="0"/>
              <a:t>menšín v úradnom styku</a:t>
            </a:r>
            <a:endParaRPr lang="sk-SK" dirty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sk-SK" dirty="0" smtClean="0"/>
              <a:t>informovanie </a:t>
            </a:r>
            <a:r>
              <a:rPr lang="sk-SK" dirty="0"/>
              <a:t>o všeobecne záväzných právnych </a:t>
            </a:r>
            <a:r>
              <a:rPr lang="sk-SK" dirty="0" smtClean="0"/>
              <a:t>predpisoch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sk-SK" dirty="0" smtClean="0"/>
              <a:t>informovanie </a:t>
            </a:r>
            <a:r>
              <a:rPr lang="sk-SK" dirty="0"/>
              <a:t>o mieste a čase konania volieb a </a:t>
            </a:r>
            <a:r>
              <a:rPr lang="sk-SK" dirty="0" smtClean="0"/>
              <a:t>referenda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sk-SK" dirty="0"/>
              <a:t>povinne zverejňované dôležité informácie</a:t>
            </a:r>
          </a:p>
        </p:txBody>
      </p:sp>
    </p:spTree>
    <p:extLst>
      <p:ext uri="{BB962C8B-B14F-4D97-AF65-F5344CB8AC3E}">
        <p14:creationId xmlns:p14="http://schemas.microsoft.com/office/powerpoint/2010/main" val="368898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44" y="620688"/>
            <a:ext cx="8621152" cy="864096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>AKO SME NA TOM, A KAM SMERUJEME? </a:t>
            </a:r>
            <a:br>
              <a:rPr lang="cs-CZ" sz="2800" dirty="0" smtClean="0"/>
            </a:br>
            <a:endParaRPr lang="cs-CZ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44" y="1484784"/>
            <a:ext cx="8393805" cy="489654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Historický kontext: 1.1.1993 vznik Slovenskej republiky</a:t>
            </a:r>
          </a:p>
          <a:p>
            <a:r>
              <a:rPr lang="cs-CZ" dirty="0" smtClean="0"/>
              <a:t>Ústava SR č. 460/1992 z.z. </a:t>
            </a:r>
            <a:r>
              <a:rPr lang="cs-CZ" dirty="0"/>
              <a:t>Čl. </a:t>
            </a:r>
            <a:r>
              <a:rPr lang="cs-CZ" dirty="0" smtClean="0"/>
              <a:t>6 štátnym </a:t>
            </a:r>
            <a:r>
              <a:rPr lang="cs-CZ" dirty="0"/>
              <a:t>jazykom </a:t>
            </a:r>
            <a:r>
              <a:rPr lang="cs-CZ" dirty="0" smtClean="0"/>
              <a:t>je slovenský jazyk; Používanie </a:t>
            </a:r>
            <a:r>
              <a:rPr lang="cs-CZ" dirty="0"/>
              <a:t>iných jazykov než štátneho jazyka v úradnom styku </a:t>
            </a:r>
            <a:r>
              <a:rPr lang="cs-CZ" dirty="0" smtClean="0"/>
              <a:t>stanovuje </a:t>
            </a:r>
            <a:r>
              <a:rPr lang="cs-CZ" dirty="0"/>
              <a:t>zákon</a:t>
            </a:r>
            <a:r>
              <a:rPr lang="cs-CZ" dirty="0" smtClean="0"/>
              <a:t>.(</a:t>
            </a:r>
            <a:r>
              <a:rPr lang="cs-CZ" dirty="0"/>
              <a:t>Občanom patriacim k národnostným </a:t>
            </a:r>
            <a:r>
              <a:rPr lang="cs-CZ" dirty="0" smtClean="0"/>
              <a:t>menšinám </a:t>
            </a:r>
            <a:r>
              <a:rPr lang="cs-CZ" dirty="0"/>
              <a:t>právo používať ich jazyk v úradnom </a:t>
            </a:r>
            <a:r>
              <a:rPr lang="cs-CZ" dirty="0" smtClean="0"/>
              <a:t>styku)</a:t>
            </a:r>
          </a:p>
          <a:p>
            <a:r>
              <a:rPr lang="cs-CZ" dirty="0" smtClean="0"/>
              <a:t>Prijatie zák.č. 270/1993 z.z. o </a:t>
            </a:r>
            <a:r>
              <a:rPr lang="cs-CZ" u="sng" dirty="0" smtClean="0"/>
              <a:t>štátnom</a:t>
            </a:r>
            <a:r>
              <a:rPr lang="cs-CZ" dirty="0" smtClean="0"/>
              <a:t> jazyku</a:t>
            </a:r>
          </a:p>
          <a:p>
            <a:r>
              <a:rPr lang="cs-CZ" dirty="0" smtClean="0"/>
              <a:t>Právne vákuum – neexistencia právnej normy o menšinových jazykoch</a:t>
            </a:r>
          </a:p>
          <a:p>
            <a:r>
              <a:rPr lang="cs-CZ" dirty="0" smtClean="0"/>
              <a:t>Integračný proces Slovenska do EU – implementácia legislatívy EU do právneho poriadku SR</a:t>
            </a:r>
          </a:p>
          <a:p>
            <a:r>
              <a:rPr lang="cs-CZ" dirty="0" smtClean="0"/>
              <a:t>Rámcový dohovor o ochrane práv NM – v SR účinné od 1.2.1998 </a:t>
            </a:r>
          </a:p>
          <a:p>
            <a:r>
              <a:rPr lang="cs-CZ" dirty="0" smtClean="0"/>
              <a:t>Prijatie zák.č. 184/1999 Z.z. o používaní jazykov národnostných menšín</a:t>
            </a:r>
          </a:p>
          <a:p>
            <a:r>
              <a:rPr lang="cs-CZ" dirty="0" smtClean="0"/>
              <a:t>Prijatie SR Európskej charty menšinových alebo regionálnych jazykov v roku 2001, platnos</a:t>
            </a:r>
            <a:r>
              <a:rPr lang="sk-SK" dirty="0" smtClean="0"/>
              <a:t>ť od 1.2.2002</a:t>
            </a:r>
          </a:p>
          <a:p>
            <a:r>
              <a:rPr lang="sk-SK" dirty="0" smtClean="0"/>
              <a:t>Inštitucionálne zabezpečenie aplikácie zákona – žiadne; až od r. 2011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265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501" y="5748802"/>
            <a:ext cx="8458200" cy="5207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2800" b="1" dirty="0" smtClean="0"/>
              <a:t>POVINNE ZVEREJŇOVANÉ DÔLEŽITÉ INFORMÁCIE</a:t>
            </a:r>
            <a:endParaRPr lang="sk-SK" sz="2800" b="1" dirty="0"/>
          </a:p>
        </p:txBody>
      </p:sp>
      <p:sp>
        <p:nvSpPr>
          <p:cNvPr id="21507" name="Zástupný symbol tex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 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2987824" y="274320"/>
            <a:ext cx="6009928" cy="5474482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k-SK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4500" dirty="0" smtClean="0"/>
              <a:t>informácie </a:t>
            </a:r>
            <a:r>
              <a:rPr lang="sk-SK" sz="4500" dirty="0"/>
              <a:t>o zložení a právomoci orgánov samosprávy obce, </a:t>
            </a:r>
            <a:endParaRPr lang="sk-SK" sz="45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k-SK" sz="4500" dirty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4500" dirty="0" smtClean="0"/>
              <a:t>prehľad </a:t>
            </a:r>
            <a:r>
              <a:rPr lang="sk-SK" sz="4500" dirty="0"/>
              <a:t>právnych predpisov, pokynov, inštrukcií, výkladových stanovísk, podľa ktorých obec koná a rozhoduje alebo ktoré upravujú práva a povinnosti fyzických osôb a právnických osôb vo vzťahu k obci, </a:t>
            </a:r>
            <a:endParaRPr lang="sk-SK" sz="45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sk-SK" sz="4500" dirty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4500" dirty="0" smtClean="0"/>
              <a:t>miesto</a:t>
            </a:r>
            <a:r>
              <a:rPr lang="sk-SK" sz="4500" dirty="0"/>
              <a:t>, čas a spôsob, akým je možné získavať informácie a informácie o tom, kde môžu podať fyzické osoby alebo právnické osoby žiadosť, návrh, podnet, sťažnosť alebo iné </a:t>
            </a:r>
            <a:r>
              <a:rPr lang="sk-SK" sz="4500" dirty="0" smtClean="0"/>
              <a:t>podanie,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sk-SK" sz="45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4500" dirty="0" smtClean="0"/>
              <a:t>postup</a:t>
            </a:r>
            <a:r>
              <a:rPr lang="sk-SK" sz="4500" dirty="0"/>
              <a:t>, ktorý musí obec dodržiavať pri vybavovaní všetkých žiadostí, návrhov a iných podaní, vrátane príslušných lehôt, ktoré je potrebné dodržať</a:t>
            </a:r>
            <a:r>
              <a:rPr lang="sk-SK" sz="4500" dirty="0" smtClean="0"/>
              <a:t>,</a:t>
            </a:r>
          </a:p>
          <a:p>
            <a:pPr marL="109728" indent="0" algn="just" fontAlgn="auto">
              <a:spcAft>
                <a:spcPts val="0"/>
              </a:spcAft>
              <a:buNone/>
              <a:defRPr/>
            </a:pPr>
            <a:r>
              <a:rPr lang="sk-SK" sz="4500" dirty="0" smtClean="0"/>
              <a:t> </a:t>
            </a:r>
            <a:endParaRPr lang="sk-SK" sz="4500" dirty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4500" dirty="0" smtClean="0"/>
              <a:t>sadzobník </a:t>
            </a:r>
            <a:r>
              <a:rPr lang="sk-SK" sz="4500" dirty="0"/>
              <a:t>správnych </a:t>
            </a:r>
            <a:r>
              <a:rPr lang="sk-SK" sz="4500" dirty="0" smtClean="0"/>
              <a:t>poplatkov, ktoré </a:t>
            </a:r>
            <a:r>
              <a:rPr lang="sk-SK" sz="4500" dirty="0"/>
              <a:t>obec vyberá za úkony a konania správnych orgánov, a sadzobník úhrad za sprístupňovanie </a:t>
            </a:r>
            <a:r>
              <a:rPr lang="sk-SK" sz="4500" dirty="0" smtClean="0"/>
              <a:t>informácií,</a:t>
            </a:r>
          </a:p>
          <a:p>
            <a:pPr marL="109728" indent="0" algn="just" fontAlgn="auto">
              <a:spcAft>
                <a:spcPts val="0"/>
              </a:spcAft>
              <a:buNone/>
              <a:defRPr/>
            </a:pPr>
            <a:endParaRPr lang="sk-SK" sz="4500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k-SK" sz="4500" dirty="0" smtClean="0"/>
              <a:t>informácie </a:t>
            </a:r>
            <a:r>
              <a:rPr lang="sk-SK" sz="4500" dirty="0"/>
              <a:t>o hospodárení s verejnými prostriedkami a nakladaní s majetkom obce.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046179"/>
              </p:ext>
            </p:extLst>
          </p:nvPr>
        </p:nvGraphicFramePr>
        <p:xfrm>
          <a:off x="323528" y="274320"/>
          <a:ext cx="2664296" cy="4882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2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3243816"/>
          </a:xfrm>
        </p:spPr>
        <p:txBody>
          <a:bodyPr>
            <a:normAutofit fontScale="92500" lnSpcReduction="10000"/>
          </a:bodyPr>
          <a:lstStyle/>
          <a:p>
            <a:r>
              <a:rPr lang="sk-SK" sz="2200" dirty="0" smtClean="0"/>
              <a:t>klasifikovaných porušení zákona – správne delikty – </a:t>
            </a:r>
          </a:p>
          <a:p>
            <a:pPr marL="109728" indent="0">
              <a:buNone/>
            </a:pPr>
            <a:r>
              <a:rPr lang="sk-SK" sz="2200" dirty="0"/>
              <a:t> </a:t>
            </a:r>
            <a:r>
              <a:rPr lang="sk-SK" sz="2200" dirty="0" smtClean="0"/>
              <a:t>  50,- 2500,- Eur</a:t>
            </a:r>
          </a:p>
          <a:p>
            <a:pPr algn="just"/>
            <a:r>
              <a:rPr lang="sk-SK" sz="2200" dirty="0" smtClean="0">
                <a:solidFill>
                  <a:srgbClr val="FF0000"/>
                </a:solidFill>
              </a:rPr>
              <a:t>Neinformovali o možnosti komunikovať v ústnom a písomnom styku v jazyku menšiny; </a:t>
            </a:r>
          </a:p>
          <a:p>
            <a:pPr algn="just"/>
            <a:r>
              <a:rPr lang="sk-SK" sz="2200" dirty="0" smtClean="0"/>
              <a:t>Nezabezpečili svoje označenie na budove, v ktorej sídli aj v jazyku menšiny; </a:t>
            </a:r>
          </a:p>
          <a:p>
            <a:pPr algn="just"/>
            <a:r>
              <a:rPr lang="sk-SK" sz="2200" dirty="0" smtClean="0"/>
              <a:t>Nezabezpečili označenie obce na dopravných značkách označujúcich začiatok a koniec obce; </a:t>
            </a:r>
          </a:p>
          <a:p>
            <a:pPr algn="just"/>
            <a:r>
              <a:rPr lang="sk-SK" sz="2200" dirty="0"/>
              <a:t>Nezabezpečili označenie obce </a:t>
            </a:r>
            <a:r>
              <a:rPr lang="sk-SK" sz="2200" dirty="0" smtClean="0"/>
              <a:t>na budovách </a:t>
            </a:r>
            <a:r>
              <a:rPr lang="sk-SK" sz="2200" dirty="0" err="1" smtClean="0"/>
              <a:t>org</a:t>
            </a:r>
            <a:r>
              <a:rPr lang="sk-SK" sz="2200" dirty="0" smtClean="0"/>
              <a:t>. verejnej správy aj v jazyku menšiny; 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850106"/>
          </a:xfrm>
        </p:spPr>
        <p:txBody>
          <a:bodyPr>
            <a:noAutofit/>
          </a:bodyPr>
          <a:lstStyle/>
          <a:p>
            <a:pPr algn="ctr"/>
            <a:r>
              <a:rPr lang="sk-SK" sz="2800" dirty="0" smtClean="0">
                <a:solidFill>
                  <a:schemeClr val="accent3"/>
                </a:solidFill>
              </a:rPr>
              <a:t>PORUŠENIE ZÁKONA</a:t>
            </a:r>
            <a:br>
              <a:rPr lang="sk-SK" sz="2800" dirty="0" smtClean="0">
                <a:solidFill>
                  <a:schemeClr val="accent3"/>
                </a:solidFill>
              </a:rPr>
            </a:br>
            <a:endParaRPr lang="sk-SK" sz="2800" i="1" dirty="0">
              <a:solidFill>
                <a:schemeClr val="accent3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6228184" y="4281168"/>
            <a:ext cx="2417498" cy="2553241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ál 4"/>
          <p:cNvSpPr/>
          <p:nvPr/>
        </p:nvSpPr>
        <p:spPr>
          <a:xfrm>
            <a:off x="251520" y="4567001"/>
            <a:ext cx="2264743" cy="2233355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00" r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723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200" dirty="0"/>
              <a:t>Nezabezpečili označenie obce na rozhodnutiach vydaných v jazyku </a:t>
            </a:r>
            <a:r>
              <a:rPr lang="sk-SK" sz="2200" dirty="0" smtClean="0"/>
              <a:t>menšiny</a:t>
            </a:r>
            <a:r>
              <a:rPr lang="sk-SK" sz="2200" dirty="0"/>
              <a:t>;</a:t>
            </a:r>
            <a:endParaRPr lang="sk-SK" sz="2200" dirty="0" smtClean="0"/>
          </a:p>
          <a:p>
            <a:pPr algn="just"/>
            <a:r>
              <a:rPr lang="sk-SK" sz="2200" dirty="0" smtClean="0">
                <a:solidFill>
                  <a:schemeClr val="accent2"/>
                </a:solidFill>
              </a:rPr>
              <a:t>Nezabezpečili uvedenie informácií týkajúcich sa ohrozenia života, zdravia, bezpečnosti alebo majetku občanov Slovenskej republiky na miestach prístupných pre verejnosť popri štátnom jazyku aj v jazyku menšiny; </a:t>
            </a:r>
          </a:p>
          <a:p>
            <a:pPr marL="109728" indent="0" algn="just">
              <a:buNone/>
            </a:pPr>
            <a:endParaRPr lang="sk-SK" sz="2200" dirty="0" smtClean="0">
              <a:solidFill>
                <a:schemeClr val="accent2"/>
              </a:solidFill>
            </a:endParaRPr>
          </a:p>
          <a:p>
            <a:pPr marL="109728" indent="0" algn="just">
              <a:buNone/>
            </a:pPr>
            <a:r>
              <a:rPr lang="sk-SK" sz="2200" dirty="0" smtClean="0">
                <a:solidFill>
                  <a:schemeClr val="accent2"/>
                </a:solidFill>
              </a:rPr>
              <a:t> - Právomoci obcí: napr. stavebná agenda, doprava, PO, civilná obrana</a:t>
            </a:r>
            <a:endParaRPr lang="hu-HU" sz="2200" dirty="0" smtClean="0">
              <a:solidFill>
                <a:schemeClr val="accent2"/>
              </a:solidFill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200" dirty="0" smtClean="0">
                <a:solidFill>
                  <a:schemeClr val="accent3"/>
                </a:solidFill>
              </a:rPr>
              <a:t/>
            </a:r>
            <a:br>
              <a:rPr lang="sk-SK" sz="3200" dirty="0" smtClean="0">
                <a:solidFill>
                  <a:schemeClr val="accent3"/>
                </a:solidFill>
              </a:rPr>
            </a:br>
            <a:r>
              <a:rPr lang="sk-SK" sz="2800" dirty="0" smtClean="0">
                <a:solidFill>
                  <a:schemeClr val="accent3"/>
                </a:solidFill>
              </a:rPr>
              <a:t>PORUŠENIE ZÁKONA</a:t>
            </a:r>
            <a:br>
              <a:rPr lang="sk-SK" sz="2800" dirty="0" smtClean="0">
                <a:solidFill>
                  <a:schemeClr val="accent3"/>
                </a:solidFill>
              </a:rPr>
            </a:br>
            <a:r>
              <a:rPr lang="sk-SK" sz="3200" dirty="0" smtClean="0">
                <a:solidFill>
                  <a:schemeClr val="accent3"/>
                </a:solidFill>
              </a:rPr>
              <a:t>  </a:t>
            </a:r>
            <a:br>
              <a:rPr lang="sk-SK" sz="3200" dirty="0" smtClean="0">
                <a:solidFill>
                  <a:schemeClr val="accent3"/>
                </a:solidFill>
              </a:rPr>
            </a:br>
            <a:endParaRPr lang="sk-SK" sz="32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sk-SK" dirty="0" smtClean="0"/>
          </a:p>
          <a:p>
            <a:pPr algn="just"/>
            <a:r>
              <a:rPr lang="sk-SK" sz="2200" dirty="0" smtClean="0"/>
              <a:t>Ďalšie porušenia zákona </a:t>
            </a:r>
          </a:p>
          <a:p>
            <a:pPr algn="just"/>
            <a:r>
              <a:rPr lang="sk-SK" sz="2200" dirty="0" smtClean="0">
                <a:solidFill>
                  <a:schemeClr val="accent2"/>
                </a:solidFill>
              </a:rPr>
              <a:t>Neposkytli odpoveď na podania napísané v jazyku menšiny dvojjazyčne; </a:t>
            </a:r>
          </a:p>
          <a:p>
            <a:pPr algn="just"/>
            <a:r>
              <a:rPr lang="sk-SK" sz="2200" dirty="0" smtClean="0">
                <a:solidFill>
                  <a:schemeClr val="accent2"/>
                </a:solidFill>
              </a:rPr>
              <a:t>Nezverejnili dôležité informácie </a:t>
            </a:r>
            <a:r>
              <a:rPr lang="sk-SK" sz="2200" dirty="0" smtClean="0"/>
              <a:t>uvedené na úradnej tabuli obce, na webovom sídle obce a vo vydávanej periodickej tlači, popri štátnom jazyku aj v jazyku menšiny; </a:t>
            </a:r>
          </a:p>
          <a:p>
            <a:pPr algn="just"/>
            <a:r>
              <a:rPr lang="sk-SK" sz="2200" dirty="0" smtClean="0">
                <a:solidFill>
                  <a:schemeClr val="accent2"/>
                </a:solidFill>
              </a:rPr>
              <a:t>Nezabezpečili úradný formulár</a:t>
            </a:r>
            <a:r>
              <a:rPr lang="sk-SK" sz="2200" dirty="0" smtClean="0"/>
              <a:t> vydaný v rozsahu ich pôsobnosti aj v jazyku menšiny; </a:t>
            </a:r>
            <a:endParaRPr lang="sk-SK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sk-SK" sz="3200" dirty="0" smtClean="0">
                <a:solidFill>
                  <a:schemeClr val="accent3"/>
                </a:solidFill>
              </a:rPr>
              <a:t/>
            </a:r>
            <a:br>
              <a:rPr lang="sk-SK" sz="3200" dirty="0" smtClean="0">
                <a:solidFill>
                  <a:schemeClr val="accent3"/>
                </a:solidFill>
              </a:rPr>
            </a:br>
            <a:r>
              <a:rPr lang="sk-SK" sz="3200" dirty="0">
                <a:solidFill>
                  <a:schemeClr val="accent3"/>
                </a:solidFill>
              </a:rPr>
              <a:t/>
            </a:r>
            <a:br>
              <a:rPr lang="sk-SK" sz="3200" dirty="0">
                <a:solidFill>
                  <a:schemeClr val="accent3"/>
                </a:solidFill>
              </a:rPr>
            </a:br>
            <a:r>
              <a:rPr lang="sk-SK" sz="3200" dirty="0" smtClean="0">
                <a:solidFill>
                  <a:schemeClr val="accent3"/>
                </a:solidFill>
              </a:rPr>
              <a:t/>
            </a:r>
            <a:br>
              <a:rPr lang="sk-SK" sz="3200" dirty="0" smtClean="0">
                <a:solidFill>
                  <a:schemeClr val="accent3"/>
                </a:solidFill>
              </a:rPr>
            </a:br>
            <a:r>
              <a:rPr lang="sk-SK" sz="3200" dirty="0" smtClean="0">
                <a:solidFill>
                  <a:schemeClr val="accent3"/>
                </a:solidFill>
              </a:rPr>
              <a:t>PORUŠENIE ZÁKONA</a:t>
            </a:r>
            <a:br>
              <a:rPr lang="sk-SK" sz="3200" dirty="0" smtClean="0">
                <a:solidFill>
                  <a:schemeClr val="accent3"/>
                </a:solidFill>
              </a:rPr>
            </a:br>
            <a:r>
              <a:rPr lang="sk-SK" sz="3200" dirty="0" smtClean="0">
                <a:solidFill>
                  <a:schemeClr val="accent3"/>
                </a:solidFill>
              </a:rPr>
              <a:t> </a:t>
            </a:r>
            <a:br>
              <a:rPr lang="sk-SK" sz="3200" dirty="0" smtClean="0">
                <a:solidFill>
                  <a:schemeClr val="accent3"/>
                </a:solidFill>
              </a:rPr>
            </a:br>
            <a:endParaRPr lang="sk-SK" sz="3200" i="1" dirty="0"/>
          </a:p>
        </p:txBody>
      </p:sp>
    </p:spTree>
    <p:extLst>
      <p:ext uri="{BB962C8B-B14F-4D97-AF65-F5344CB8AC3E}">
        <p14:creationId xmlns:p14="http://schemas.microsoft.com/office/powerpoint/2010/main" val="30569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980728"/>
            <a:ext cx="9252520" cy="5877272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/>
              <a:t>Poskytuje ÚV SR – Splnomocnenec vlády SR pre národnostné menšiny</a:t>
            </a:r>
          </a:p>
          <a:p>
            <a:r>
              <a:rPr lang="cs-CZ" sz="2000" dirty="0" smtClean="0">
                <a:hlinkClick r:id="rId2"/>
              </a:rPr>
              <a:t>www.narodnostnemensiny.gov.sk</a:t>
            </a:r>
            <a:endParaRPr lang="cs-CZ" sz="2000" dirty="0" smtClean="0"/>
          </a:p>
          <a:p>
            <a:r>
              <a:rPr lang="cs-CZ" sz="2000" dirty="0" smtClean="0">
                <a:hlinkClick r:id="rId3"/>
              </a:rPr>
              <a:t>Mail: splnomocnenec_nm@vlada.gov.sk</a:t>
            </a:r>
            <a:endParaRPr lang="cs-CZ" sz="2000" dirty="0" smtClean="0"/>
          </a:p>
          <a:p>
            <a:pPr algn="just"/>
            <a:r>
              <a:rPr lang="cs-CZ" sz="2000" dirty="0" smtClean="0"/>
              <a:t>Metodické usmernenie na aplikáciu zák. č. 184/1999Z. z. https</a:t>
            </a:r>
            <a:r>
              <a:rPr lang="cs-CZ" sz="2000" dirty="0"/>
              <a:t>://www.narodnostnemensiny.gov.sk/data/files/7551_metodicke-usmernenie.pdf</a:t>
            </a:r>
            <a:endParaRPr lang="cs-CZ" sz="2000" dirty="0" smtClean="0"/>
          </a:p>
          <a:p>
            <a:r>
              <a:rPr lang="cs-CZ" sz="2000" dirty="0" smtClean="0"/>
              <a:t>Terminologické slovníky  </a:t>
            </a:r>
            <a:r>
              <a:rPr lang="cs-CZ" sz="2000" dirty="0">
                <a:hlinkClick r:id="rId4"/>
              </a:rPr>
              <a:t>https://www.narodnostnemensiny.gov.sk//odborne-terminologicke-slovniky-v-jazykoch-narodnostnych-mensin</a:t>
            </a:r>
            <a:r>
              <a:rPr lang="cs-CZ" sz="2000" dirty="0" smtClean="0">
                <a:hlinkClick r:id="rId4"/>
              </a:rPr>
              <a:t>/</a:t>
            </a:r>
            <a:endParaRPr lang="cs-CZ" sz="2000" dirty="0" smtClean="0"/>
          </a:p>
          <a:p>
            <a:r>
              <a:rPr lang="cs-CZ" sz="2000" dirty="0" smtClean="0">
                <a:hlinkClick r:id="rId5"/>
              </a:rPr>
              <a:t>SOI - https</a:t>
            </a:r>
            <a:r>
              <a:rPr lang="cs-CZ" sz="2000" dirty="0">
                <a:hlinkClick r:id="rId5"/>
              </a:rPr>
              <a:t>://</a:t>
            </a:r>
            <a:r>
              <a:rPr lang="cs-CZ" sz="2000" dirty="0" smtClean="0">
                <a:hlinkClick r:id="rId5"/>
              </a:rPr>
              <a:t>www.soi.sk/sk/informacie-pre-verejnost/informacia-pre-podnikatelske-subjekty-oznacenia-v-jazyku-narodnostnych-mensin.soi?ind</a:t>
            </a:r>
            <a:endParaRPr lang="cs-CZ" sz="2000" dirty="0" smtClean="0"/>
          </a:p>
          <a:p>
            <a:r>
              <a:rPr lang="cs-CZ" sz="2000" dirty="0" smtClean="0">
                <a:hlinkClick r:id="rId6"/>
              </a:rPr>
              <a:t>PPZ - https</a:t>
            </a:r>
            <a:r>
              <a:rPr lang="cs-CZ" sz="2000" dirty="0">
                <a:hlinkClick r:id="rId6"/>
              </a:rPr>
              <a:t>://</a:t>
            </a:r>
            <a:r>
              <a:rPr lang="cs-CZ" sz="2000" dirty="0" smtClean="0">
                <a:hlinkClick r:id="rId6"/>
              </a:rPr>
              <a:t>www.narodnostnemensiny.gov.sk/data/att/26769_subor.pdf</a:t>
            </a:r>
            <a:endParaRPr lang="cs-CZ" sz="2000" dirty="0" smtClean="0"/>
          </a:p>
          <a:p>
            <a:r>
              <a:rPr lang="cs-CZ" sz="2000" dirty="0" smtClean="0">
                <a:hlinkClick r:id="rId7"/>
              </a:rPr>
              <a:t>NIP - https</a:t>
            </a:r>
            <a:r>
              <a:rPr lang="cs-CZ" sz="2000" dirty="0">
                <a:hlinkClick r:id="rId7"/>
              </a:rPr>
              <a:t>://www.ip.gov.sk/pouzitie-jazykov-mensin-na-bezpecnostnych-oznaceniach</a:t>
            </a:r>
            <a:r>
              <a:rPr lang="cs-CZ" sz="2000" dirty="0" smtClean="0">
                <a:hlinkClick r:id="rId7"/>
              </a:rPr>
              <a:t>/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ODBORNÁ A METODICKÁ POMOC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42674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115616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 smtClean="0"/>
              <a:t>          Ďakujem za pozornosť!</a:t>
            </a:r>
            <a:br>
              <a:rPr lang="sk-SK" dirty="0" smtClean="0"/>
            </a:br>
            <a:r>
              <a:rPr lang="sk-SK" dirty="0" smtClean="0"/>
              <a:t>           </a:t>
            </a:r>
            <a:endParaRPr lang="sk-SK" dirty="0"/>
          </a:p>
        </p:txBody>
      </p:sp>
      <p:sp>
        <p:nvSpPr>
          <p:cNvPr id="26627" name="Szöveg helye 3"/>
          <p:cNvSpPr>
            <a:spLocks noGrp="1"/>
          </p:cNvSpPr>
          <p:nvPr>
            <p:ph type="body" sz="half" idx="2"/>
          </p:nvPr>
        </p:nvSpPr>
        <p:spPr>
          <a:xfrm>
            <a:off x="1763688" y="4293096"/>
            <a:ext cx="6390084" cy="136815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sk-SK" sz="1800" b="1" dirty="0" smtClean="0">
                <a:solidFill>
                  <a:schemeClr val="bg1"/>
                </a:solidFill>
              </a:rPr>
              <a:t>Úrad splnomcnenca vlády SR pre národnostné menšiny</a:t>
            </a:r>
            <a:endParaRPr lang="en-US" altLang="sk-SK" sz="18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2" descr="http://www.vlada.gov.sk/data/files/187_logo-uv-sr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196752"/>
            <a:ext cx="2809875" cy="2762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9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47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2800" dirty="0" smtClean="0"/>
              <a:t>PRÁVNA ÚPRAVA </a:t>
            </a:r>
            <a:endParaRPr lang="sk-SK" sz="2800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k-SK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7899116"/>
              </p:ext>
            </p:extLst>
          </p:nvPr>
        </p:nvGraphicFramePr>
        <p:xfrm>
          <a:off x="251520" y="1397000"/>
          <a:ext cx="889248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6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260648"/>
            <a:ext cx="9108504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sz="2800" dirty="0" smtClean="0"/>
              <a:t>ZÁKON O POUŽÍVANÍ JAZYKOV NÁRODNOSTNÝCH MENŠÍN </a:t>
            </a:r>
            <a:endParaRPr lang="sk-SK" sz="2800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>
                <a:solidFill>
                  <a:srgbClr val="0070C0"/>
                </a:solidFill>
              </a:rPr>
              <a:t>Osobná pôsobnosť zákona </a:t>
            </a:r>
          </a:p>
          <a:p>
            <a:pPr marL="914400" lvl="2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/>
              <a:t>* Občan SR patriaci k národnostnej menšine</a:t>
            </a:r>
          </a:p>
          <a:p>
            <a:pPr marL="914400" lvl="2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/>
              <a:t>* 9 menšinových jazykov: bulharský, český, chorvátsky, maďarský, nemecký, poľský, rómsky, rusínsky a ukrajinský jazyk</a:t>
            </a:r>
          </a:p>
          <a:p>
            <a:pPr marL="457200" lvl="1" indent="0" fontAlgn="auto">
              <a:spcAft>
                <a:spcPts val="0"/>
              </a:spcAft>
              <a:buFont typeface="Wingdings 2"/>
              <a:buNone/>
              <a:defRPr/>
            </a:pPr>
            <a:endParaRPr lang="sk-SK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>
                <a:solidFill>
                  <a:srgbClr val="0070C0"/>
                </a:solidFill>
              </a:rPr>
              <a:t>Územná pôsobnosť zákona</a:t>
            </a:r>
          </a:p>
          <a:p>
            <a:pPr marL="857250" lvl="3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/>
              <a:t>15% alebo 20% - nariadenie vlády č. 534/2011 Z. z. </a:t>
            </a:r>
          </a:p>
          <a:p>
            <a:pPr marL="857250" lvl="3" indent="0">
              <a:buNone/>
              <a:defRPr/>
            </a:pPr>
            <a:endParaRPr lang="cs-CZ" sz="2000" dirty="0" smtClean="0"/>
          </a:p>
          <a:p>
            <a:pPr marL="857250" lvl="3" indent="0" algn="just">
              <a:buNone/>
              <a:defRPr/>
            </a:pPr>
            <a:r>
              <a:rPr lang="cs-CZ" sz="2000" dirty="0" smtClean="0"/>
              <a:t>Obce/mestá </a:t>
            </a:r>
            <a:r>
              <a:rPr lang="cs-CZ" sz="2000" dirty="0"/>
              <a:t>638 obcí (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 toho </a:t>
            </a:r>
            <a:r>
              <a:rPr lang="sk-SK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507 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obcí s obyvateľstvom k </a:t>
            </a:r>
            <a:r>
              <a:rPr lang="sk-SK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maďarskej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k-SK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rusínskej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k-SK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rómskej, 6 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k-SK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ukrajinskej, 1 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k-SK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nemeckej 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národnostnej menšine, ako aj o </a:t>
            </a:r>
            <a:r>
              <a:rPr lang="sk-SK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18 obcí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sk-SK" sz="2000" dirty="0">
                <a:solidFill>
                  <a:srgbClr val="000000"/>
                </a:solidFill>
                <a:ea typeface="TimesNewRomanPSMT" charset="-128"/>
                <a:cs typeface="Times New Roman" panose="02020603050405020304" pitchFamily="18" charset="0"/>
              </a:rPr>
              <a:t>obyvateľstvom </a:t>
            </a:r>
            <a:r>
              <a:rPr lang="sk-SK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 dvom národnostným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menšinám (k rusínskej a k ukrajinskej </a:t>
            </a:r>
            <a:r>
              <a:rPr lang="sk-SK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k maďarskej a k rómskej </a:t>
            </a:r>
            <a:r>
              <a:rPr lang="sk-SK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k ukrajinskej a k rómskej </a:t>
            </a:r>
            <a:r>
              <a:rPr lang="sk-SK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k rusínskej a k rómskej </a:t>
            </a:r>
            <a:r>
              <a:rPr lang="sk-SK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k-SK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857250" lvl="3" indent="0" fontAlgn="auto">
              <a:spcAft>
                <a:spcPts val="0"/>
              </a:spcAft>
              <a:buFont typeface="Wingdings 2"/>
              <a:buNone/>
              <a:defRPr/>
            </a:pPr>
            <a:endParaRPr lang="sk-SK" dirty="0" smtClean="0"/>
          </a:p>
          <a:p>
            <a:pPr marL="457200" lvl="1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74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sz="2800" dirty="0"/>
              <a:t>ZÁKON O POUŽÍVANÍ JAZYKOV NÁRODNOSTNÝCH </a:t>
            </a:r>
            <a:r>
              <a:rPr lang="sk-SK" sz="2800" dirty="0" smtClean="0"/>
              <a:t>MENŠÍN </a:t>
            </a:r>
            <a:endParaRPr lang="sk-SK" sz="2800" i="1" dirty="0"/>
          </a:p>
        </p:txBody>
      </p:sp>
      <p:sp>
        <p:nvSpPr>
          <p:cNvPr id="16387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sk-SK" dirty="0" smtClean="0">
                <a:solidFill>
                  <a:srgbClr val="0070C0"/>
                </a:solidFill>
              </a:rPr>
              <a:t>Vecná pôsobnosť zákona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8068240"/>
              </p:ext>
            </p:extLst>
          </p:nvPr>
        </p:nvGraphicFramePr>
        <p:xfrm>
          <a:off x="1763688" y="1988840"/>
          <a:ext cx="72244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27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663187"/>
              </p:ext>
            </p:extLst>
          </p:nvPr>
        </p:nvGraphicFramePr>
        <p:xfrm>
          <a:off x="0" y="1481328"/>
          <a:ext cx="9144000" cy="53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/>
              <a:t>ZÁKON Č.184/1999 Z. Z.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0666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sz="2800" dirty="0" smtClean="0">
                <a:solidFill>
                  <a:srgbClr val="0070C0"/>
                </a:solidFill>
              </a:rPr>
              <a:t>ÚRADNÝ STYK</a:t>
            </a:r>
            <a:endParaRPr lang="sk-SK" sz="2800" i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544616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k-SK" b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b="1" dirty="0" smtClean="0"/>
              <a:t>* Ústny </a:t>
            </a:r>
            <a:r>
              <a:rPr lang="sk-SK" b="1" dirty="0"/>
              <a:t>úradný </a:t>
            </a:r>
            <a:r>
              <a:rPr lang="sk-SK" b="1" dirty="0" smtClean="0"/>
              <a:t>styk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sz="2500" dirty="0" smtClean="0"/>
              <a:t>na </a:t>
            </a:r>
            <a:r>
              <a:rPr lang="sk-SK" sz="2500" dirty="0"/>
              <a:t>celom území Slovenskej republiky + súhlas zamestnanca obce a zúčastnených </a:t>
            </a:r>
            <a:r>
              <a:rPr lang="sk-SK" sz="2500" dirty="0" smtClean="0"/>
              <a:t>osôb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k-SK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b="1" dirty="0" smtClean="0"/>
              <a:t>* Písomný </a:t>
            </a:r>
            <a:r>
              <a:rPr lang="sk-SK" b="1" dirty="0"/>
              <a:t>úradný </a:t>
            </a:r>
            <a:r>
              <a:rPr lang="sk-SK" b="1" dirty="0" smtClean="0"/>
              <a:t>styk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sk-SK" sz="2500" dirty="0" smtClean="0"/>
              <a:t>len v obciach uvedených </a:t>
            </a:r>
            <a:r>
              <a:rPr lang="sk-SK" sz="2500" dirty="0"/>
              <a:t>v nariadení vlády SR č. </a:t>
            </a:r>
            <a:r>
              <a:rPr lang="sk-SK" sz="2500" dirty="0" smtClean="0"/>
              <a:t>534/2011 Z</a:t>
            </a:r>
            <a:r>
              <a:rPr lang="sk-SK" sz="2500" dirty="0"/>
              <a:t>. z. </a:t>
            </a:r>
          </a:p>
          <a:p>
            <a:pPr marL="393192" lvl="1" indent="0">
              <a:buNone/>
            </a:pPr>
            <a:r>
              <a:rPr lang="sk-SK" dirty="0"/>
              <a:t> </a:t>
            </a:r>
            <a:endParaRPr lang="sk-SK" dirty="0" smtClean="0"/>
          </a:p>
          <a:p>
            <a:pPr marL="393192" lvl="1" indent="0">
              <a:buNone/>
            </a:pPr>
            <a:r>
              <a:rPr lang="cs-CZ" b="1" i="1" dirty="0" smtClean="0"/>
              <a:t>Počet </a:t>
            </a:r>
            <a:r>
              <a:rPr lang="sk-SK" b="1" i="1" dirty="0"/>
              <a:t>úradníkov</a:t>
            </a:r>
            <a:r>
              <a:rPr lang="cs-CZ" b="1" i="1" dirty="0"/>
              <a:t> s jazykovými </a:t>
            </a:r>
            <a:r>
              <a:rPr lang="sk-SK" b="1" i="1" dirty="0"/>
              <a:t>zručnosťami</a:t>
            </a:r>
            <a:r>
              <a:rPr lang="cs-CZ" b="1" i="1" dirty="0"/>
              <a:t> </a:t>
            </a:r>
          </a:p>
          <a:p>
            <a:pPr marL="393192" lvl="1" indent="0">
              <a:buNone/>
            </a:pPr>
            <a:r>
              <a:rPr lang="cs-CZ" dirty="0"/>
              <a:t>    </a:t>
            </a:r>
            <a:r>
              <a:rPr lang="cs-CZ" b="1" dirty="0"/>
              <a:t>2016</a:t>
            </a:r>
            <a:r>
              <a:rPr lang="cs-CZ" dirty="0"/>
              <a:t>  -   </a:t>
            </a:r>
            <a:r>
              <a:rPr lang="cs-CZ" sz="2000" dirty="0"/>
              <a:t>5843/4279 S-P </a:t>
            </a:r>
            <a:r>
              <a:rPr lang="cs-CZ" sz="2000" dirty="0" smtClean="0"/>
              <a:t>(66</a:t>
            </a:r>
            <a:r>
              <a:rPr lang="cs-CZ" sz="2000" b="1" dirty="0" smtClean="0"/>
              <a:t>%</a:t>
            </a:r>
            <a:r>
              <a:rPr lang="cs-CZ" sz="2000" dirty="0" smtClean="0"/>
              <a:t>) </a:t>
            </a:r>
            <a:r>
              <a:rPr lang="cs-CZ" sz="2000" dirty="0"/>
              <a:t>/795 S (</a:t>
            </a:r>
            <a:r>
              <a:rPr lang="cs-CZ" sz="2000" b="1" dirty="0"/>
              <a:t>14%</a:t>
            </a:r>
            <a:r>
              <a:rPr lang="cs-CZ" sz="2000" dirty="0"/>
              <a:t>) / 5074 </a:t>
            </a:r>
            <a:r>
              <a:rPr lang="cs-CZ" sz="2000" b="1" dirty="0" smtClean="0"/>
              <a:t>80%</a:t>
            </a:r>
            <a:r>
              <a:rPr lang="cs-CZ" sz="2000" dirty="0" smtClean="0"/>
              <a:t>)</a:t>
            </a:r>
            <a:endParaRPr lang="cs-CZ" sz="2000" dirty="0"/>
          </a:p>
          <a:p>
            <a:pPr marL="266700" lvl="1" indent="0">
              <a:buNone/>
            </a:pPr>
            <a:r>
              <a:rPr lang="cs-CZ" dirty="0"/>
              <a:t>     </a:t>
            </a:r>
            <a:r>
              <a:rPr lang="cs-CZ" b="1" dirty="0"/>
              <a:t>2018</a:t>
            </a:r>
            <a:r>
              <a:rPr lang="cs-CZ" dirty="0"/>
              <a:t>  -   </a:t>
            </a:r>
            <a:r>
              <a:rPr lang="cs-CZ" sz="2000" dirty="0"/>
              <a:t>5910/4400 S-P </a:t>
            </a:r>
            <a:r>
              <a:rPr lang="cs-CZ" sz="2000" dirty="0" smtClean="0"/>
              <a:t>(66</a:t>
            </a:r>
            <a:r>
              <a:rPr lang="cs-CZ" sz="2000" b="1" dirty="0" smtClean="0"/>
              <a:t>%</a:t>
            </a:r>
            <a:r>
              <a:rPr lang="cs-CZ" sz="2000" dirty="0" smtClean="0"/>
              <a:t>) </a:t>
            </a:r>
            <a:r>
              <a:rPr lang="cs-CZ" sz="2000" dirty="0"/>
              <a:t>/786 S (</a:t>
            </a:r>
            <a:r>
              <a:rPr lang="cs-CZ" sz="2000" b="1" dirty="0"/>
              <a:t>14%</a:t>
            </a:r>
            <a:r>
              <a:rPr lang="cs-CZ" sz="2000" dirty="0"/>
              <a:t>) /5186 (</a:t>
            </a:r>
            <a:r>
              <a:rPr lang="cs-CZ" sz="2000" b="1" dirty="0" smtClean="0"/>
              <a:t>80%</a:t>
            </a:r>
            <a:r>
              <a:rPr lang="cs-CZ" sz="2000" dirty="0" smtClean="0"/>
              <a:t>) </a:t>
            </a:r>
            <a:endParaRPr lang="cs-CZ" sz="20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0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rmAutofit/>
          </a:bodyPr>
          <a:lstStyle/>
          <a:p>
            <a:pPr marL="266700" lvl="1" indent="0">
              <a:buNone/>
            </a:pPr>
            <a:r>
              <a:rPr lang="sk-SK" b="1" i="1" dirty="0" smtClean="0"/>
              <a:t> Informácia</a:t>
            </a:r>
            <a:r>
              <a:rPr lang="cs-CZ" b="1" i="1" dirty="0" smtClean="0"/>
              <a:t> o  možnostiach používaní menšinového jazyka </a:t>
            </a:r>
            <a:r>
              <a:rPr lang="cs-CZ" b="1" i="1" dirty="0"/>
              <a:t>– </a:t>
            </a:r>
            <a:r>
              <a:rPr lang="cs-CZ" b="1" i="1" dirty="0" smtClean="0"/>
              <a:t>povinnosť (nariadenie vlády č. 535/2011 Z.z.)</a:t>
            </a:r>
          </a:p>
          <a:p>
            <a:pPr marL="266700" lvl="1" indent="0">
              <a:buNone/>
            </a:pPr>
            <a:endParaRPr lang="sk-SK" dirty="0"/>
          </a:p>
          <a:p>
            <a:pPr marL="266700" lvl="1" indent="0">
              <a:buNone/>
            </a:pPr>
            <a:r>
              <a:rPr lang="cs-CZ" dirty="0" smtClean="0"/>
              <a:t>            </a:t>
            </a:r>
            <a:endParaRPr lang="cs-CZ" dirty="0"/>
          </a:p>
          <a:p>
            <a:pPr marL="266700" lvl="1" indent="0">
              <a:buNone/>
            </a:pPr>
            <a:endParaRPr lang="cs-CZ" dirty="0" smtClean="0"/>
          </a:p>
          <a:p>
            <a:pPr marL="266700" lvl="1" indent="0">
              <a:buNone/>
            </a:pPr>
            <a:endParaRPr lang="cs-CZ" dirty="0" smtClean="0"/>
          </a:p>
          <a:p>
            <a:pPr marL="393192" lvl="1" indent="0">
              <a:buNone/>
            </a:pPr>
            <a:r>
              <a:rPr lang="cs-CZ" b="1" i="1" dirty="0" smtClean="0"/>
              <a:t>Dvojjazyčné </a:t>
            </a:r>
            <a:r>
              <a:rPr lang="sk-SK" b="1" i="1" dirty="0" smtClean="0"/>
              <a:t>formuláre – povinnosť</a:t>
            </a:r>
          </a:p>
          <a:p>
            <a:pPr marL="393192" lvl="1" indent="0" algn="just">
              <a:buNone/>
            </a:pPr>
            <a:r>
              <a:rPr lang="sk-SK" dirty="0"/>
              <a:t>Orgán verejnej správy v obci </a:t>
            </a:r>
            <a:r>
              <a:rPr lang="sk-SK" b="1" dirty="0"/>
              <a:t>poskytuje</a:t>
            </a:r>
            <a:r>
              <a:rPr lang="sk-SK" dirty="0"/>
              <a:t> občanom úradné formuláre vydané v rozsahu jeho pôsobnosti </a:t>
            </a:r>
            <a:r>
              <a:rPr lang="sk-SK" b="1" dirty="0"/>
              <a:t>na požiadanie </a:t>
            </a:r>
            <a:r>
              <a:rPr lang="sk-SK" dirty="0"/>
              <a:t>dvojjazyčne</a:t>
            </a:r>
          </a:p>
          <a:p>
            <a:pPr marL="393192" lvl="1" indent="0">
              <a:buNone/>
            </a:pPr>
            <a:r>
              <a:rPr lang="sk-SK" dirty="0" smtClean="0"/>
              <a:t>                         </a:t>
            </a:r>
          </a:p>
          <a:p>
            <a:pPr marL="266700" lvl="1" indent="0">
              <a:buNone/>
            </a:pPr>
            <a:r>
              <a:rPr lang="sk-SK" dirty="0" smtClean="0"/>
              <a:t>      </a:t>
            </a:r>
            <a:endParaRPr lang="sk-SK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Ú R A D N Ý  S T Y K</a:t>
            </a:r>
            <a:endParaRPr lang="sk-SK" sz="28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973823"/>
              </p:ext>
            </p:extLst>
          </p:nvPr>
        </p:nvGraphicFramePr>
        <p:xfrm>
          <a:off x="1025605" y="2204864"/>
          <a:ext cx="7092789" cy="869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4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4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2016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</a:t>
                      </a:r>
                      <a:r>
                        <a:rPr kumimoji="0" lang="cs-CZ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ÁNO</a:t>
                      </a:r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</a:t>
                      </a:r>
                      <a:r>
                        <a:rPr kumimoji="0" lang="cs-CZ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NIE </a:t>
                      </a:r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2018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59 %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ÁNO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39 %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NIE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804732"/>
              </p:ext>
            </p:extLst>
          </p:nvPr>
        </p:nvGraphicFramePr>
        <p:xfrm>
          <a:off x="1007604" y="5157192"/>
          <a:ext cx="7128792" cy="864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62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133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2016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kumimoji="0" lang="sk-SK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ÁNO </a:t>
                      </a:r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kumimoji="0" lang="sk-SK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ČIASTOČNE </a:t>
                      </a:r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</a:t>
                      </a:r>
                      <a:r>
                        <a:rPr kumimoji="0" lang="sk-SK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NIE </a:t>
                      </a:r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759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2018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21 % </a:t>
                      </a:r>
                      <a:r>
                        <a:rPr kumimoji="0"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ÁNO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26 %</a:t>
                      </a:r>
                      <a:r>
                        <a:rPr kumimoji="0"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ČIASTOČNE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50 %</a:t>
                      </a:r>
                      <a:r>
                        <a:rPr kumimoji="0"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NIE 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dĺžnik 3"/>
          <p:cNvSpPr/>
          <p:nvPr/>
        </p:nvSpPr>
        <p:spPr>
          <a:xfrm>
            <a:off x="4427984" y="6309320"/>
            <a:ext cx="37444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00" dirty="0" smtClean="0"/>
              <a:t>*chýbajúce percentá sú obce, ktoré neodpovedali </a:t>
            </a:r>
            <a:endParaRPr lang="sk-SK" sz="900" dirty="0"/>
          </a:p>
        </p:txBody>
      </p:sp>
    </p:spTree>
    <p:extLst>
      <p:ext uri="{BB962C8B-B14F-4D97-AF65-F5344CB8AC3E}">
        <p14:creationId xmlns:p14="http://schemas.microsoft.com/office/powerpoint/2010/main" val="38373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43204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sz="2800" dirty="0" smtClean="0"/>
              <a:t>PÍSOMNÝ ÚRADNÝ STYK</a:t>
            </a:r>
            <a:endParaRPr lang="sk-SK" sz="2800" dirty="0"/>
          </a:p>
        </p:txBody>
      </p:sp>
      <p:graphicFrame>
        <p:nvGraphicFramePr>
          <p:cNvPr id="4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309791"/>
              </p:ext>
            </p:extLst>
          </p:nvPr>
        </p:nvGraphicFramePr>
        <p:xfrm>
          <a:off x="304800" y="764705"/>
          <a:ext cx="8686800" cy="403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211960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k-SK" dirty="0"/>
              <a:t>Rodný list, sobášny list, úmrtný list, povolenia, oprávnenia, potvrdenia, vyjadrenia a vyhlásenia v obci </a:t>
            </a:r>
            <a:r>
              <a:rPr lang="sk-SK" b="1" dirty="0"/>
              <a:t>sa</a:t>
            </a:r>
            <a:r>
              <a:rPr lang="sk-SK" dirty="0"/>
              <a:t> na požiadanie </a:t>
            </a:r>
            <a:r>
              <a:rPr lang="sk-SK" b="1" dirty="0"/>
              <a:t>vydávajú</a:t>
            </a:r>
            <a:r>
              <a:rPr lang="sk-SK" dirty="0"/>
              <a:t> dvojjazyčne, a to v štátnom jazyku a v jazyku menšiny.</a:t>
            </a:r>
          </a:p>
        </p:txBody>
      </p:sp>
    </p:spTree>
    <p:extLst>
      <p:ext uri="{BB962C8B-B14F-4D97-AF65-F5344CB8AC3E}">
        <p14:creationId xmlns:p14="http://schemas.microsoft.com/office/powerpoint/2010/main" val="21618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1389</TotalTime>
  <Words>1293</Words>
  <Application>Microsoft Office PowerPoint</Application>
  <PresentationFormat>Prezentácia na obrazovke (4:3)</PresentationFormat>
  <Paragraphs>246</Paragraphs>
  <Slides>25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Hala</vt:lpstr>
      <vt:lpstr>POUŽÍVANIE JAZYKOV NÁRODNOSTNÝCH MENŠÍN V AGENDE MIEST A OBCÍ </vt:lpstr>
      <vt:lpstr>AKO SME NA TOM, A KAM SMERUJEME?  </vt:lpstr>
      <vt:lpstr>PRÁVNA ÚPRAVA </vt:lpstr>
      <vt:lpstr>ZÁKON O POUŽÍVANÍ JAZYKOV NÁRODNOSTNÝCH MENŠÍN </vt:lpstr>
      <vt:lpstr>ZÁKON O POUŽÍVANÍ JAZYKOV NÁRODNOSTNÝCH MENŠÍN </vt:lpstr>
      <vt:lpstr>ZÁKON Č.184/1999 Z. Z.</vt:lpstr>
      <vt:lpstr>ÚRADNÝ STYK</vt:lpstr>
      <vt:lpstr>Ú R A D N Ý  S T Y K</vt:lpstr>
      <vt:lpstr>PÍSOMNÝ ÚRADNÝ STYK</vt:lpstr>
      <vt:lpstr>DORUČENÉ ŽIADOSTI O VYDANIE ÚRADNÝCH FORMULÁROV DVOJJAZYČNE V ROKU 2018 A 2016 </vt:lpstr>
      <vt:lpstr>„NEMÁME PENIAZE NA DVOJJAZYČNÉ FORMULÁRE“ </vt:lpstr>
      <vt:lpstr>                   KDE NÁJDETE DVOJJAZYČNÉ FORMULÁRE? www.komarno.sk/hu/nyomtatvanyok_3588.html dunstreda.sk/hu/iratok-es-formanyomtatvanyok samorin.sk/hu/nyomtatvanyok-kervenyek/ www.onkormanyzas.sk/rendeletek_mintak </vt:lpstr>
      <vt:lpstr>ÚRADNÁ ČINNOSŤ OBCÍ</vt:lpstr>
      <vt:lpstr>OZNAČENIA V JAZYKOCH MENŠÍN</vt:lpstr>
      <vt:lpstr>BEZPEČNOSTNÉ ZNAČENIA URČENÉ VEREJNOSTI  </vt:lpstr>
      <vt:lpstr>Informácie týkajúce sa ohrozenia života, zdravia, bezpečnosti alebo majetku občanov SR uvedené na miestach prístupných verejnosti v správe obce aj v jazyku národnostnej menšiny</vt:lpstr>
      <vt:lpstr>POUŽÍVATE POVINNÉ DVOJJAZYČNÉ  INFORMÁCIE? </vt:lpstr>
      <vt:lpstr>OZNAČENIA V JAZYKOCH MENŠÍN </vt:lpstr>
      <vt:lpstr>INFORMOVANIE V JAZYKU MENŠINY (P)</vt:lpstr>
      <vt:lpstr>POVINNE ZVEREJŇOVANÉ DÔLEŽITÉ INFORMÁCIE</vt:lpstr>
      <vt:lpstr>PORUŠENIE ZÁKONA </vt:lpstr>
      <vt:lpstr> PORUŠENIE ZÁKONA    </vt:lpstr>
      <vt:lpstr>   PORUŠENIE ZÁKONA   </vt:lpstr>
      <vt:lpstr>ODBORNÁ A METODICKÁ POMOC </vt:lpstr>
      <vt:lpstr>          Ďakujem za pozornosť!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o stave používania jazykov národnostných menšín 2017-2018</dc:title>
  <dc:creator>Kovács Zoltán</dc:creator>
  <cp:lastModifiedBy>Kovács Zoltán</cp:lastModifiedBy>
  <cp:revision>98</cp:revision>
  <cp:lastPrinted>2019-05-24T08:51:07Z</cp:lastPrinted>
  <dcterms:created xsi:type="dcterms:W3CDTF">2019-05-22T09:07:51Z</dcterms:created>
  <dcterms:modified xsi:type="dcterms:W3CDTF">2019-12-09T13:16:33Z</dcterms:modified>
</cp:coreProperties>
</file>